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40" r:id="rId4"/>
  </p:sldMasterIdLst>
  <p:notesMasterIdLst>
    <p:notesMasterId r:id="rId15"/>
  </p:notesMasterIdLst>
  <p:sldIdLst>
    <p:sldId id="256" r:id="rId5"/>
    <p:sldId id="290" r:id="rId6"/>
    <p:sldId id="271" r:id="rId7"/>
    <p:sldId id="282" r:id="rId8"/>
    <p:sldId id="317" r:id="rId9"/>
    <p:sldId id="318" r:id="rId10"/>
    <p:sldId id="320" r:id="rId11"/>
    <p:sldId id="319" r:id="rId12"/>
    <p:sldId id="321" r:id="rId13"/>
    <p:sldId id="322" r:id="rId1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99AE88D-B642-522E-76FF-6D20C5C3C078}" v="64" dt="2024-04-23T08:35:01.646"/>
    <p1510:client id="{F183E7CA-C969-1897-258A-0BEF611F2B1E}" v="11" dt="2024-04-24T11:19:21.93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11"/>
  </p:normalViewPr>
  <p:slideViewPr>
    <p:cSldViewPr snapToGrid="0">
      <p:cViewPr varScale="1">
        <p:scale>
          <a:sx n="62" d="100"/>
          <a:sy n="62" d="100"/>
        </p:scale>
        <p:origin x="804" y="56"/>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heme" Target="theme/theme1.xml"/><Relationship Id="rId3" Type="http://schemas.openxmlformats.org/officeDocument/2006/relationships/customXml" Target="../customXml/item3.xml"/><Relationship Id="rId21"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presProps" Target="presProps.xml"/><Relationship Id="rId20"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iss Aktar" userId="S::taktar@barleylane.redbridge.sch.uk::a539aff4-409e-492f-80e1-4042c5bb34d5" providerId="AD" clId="Web-{AE120E36-592B-DFB2-00E3-2770DD65A51E}"/>
    <pc:docChg chg="modSld">
      <pc:chgData name="Miss Aktar" userId="S::taktar@barleylane.redbridge.sch.uk::a539aff4-409e-492f-80e1-4042c5bb34d5" providerId="AD" clId="Web-{AE120E36-592B-DFB2-00E3-2770DD65A51E}" dt="2022-04-21T13:11:09.490" v="24" actId="1076"/>
      <pc:docMkLst>
        <pc:docMk/>
      </pc:docMkLst>
      <pc:sldChg chg="modSp">
        <pc:chgData name="Miss Aktar" userId="S::taktar@barleylane.redbridge.sch.uk::a539aff4-409e-492f-80e1-4042c5bb34d5" providerId="AD" clId="Web-{AE120E36-592B-DFB2-00E3-2770DD65A51E}" dt="2022-04-21T13:11:09.490" v="24" actId="1076"/>
        <pc:sldMkLst>
          <pc:docMk/>
          <pc:sldMk cId="495087651" sldId="317"/>
        </pc:sldMkLst>
        <pc:spChg chg="mod">
          <ac:chgData name="Miss Aktar" userId="S::taktar@barleylane.redbridge.sch.uk::a539aff4-409e-492f-80e1-4042c5bb34d5" providerId="AD" clId="Web-{AE120E36-592B-DFB2-00E3-2770DD65A51E}" dt="2022-04-21T13:11:02.130" v="21" actId="20577"/>
          <ac:spMkLst>
            <pc:docMk/>
            <pc:sldMk cId="495087651" sldId="317"/>
            <ac:spMk id="7" creationId="{58406143-39D4-2E4A-8C7F-1962FDD3B02F}"/>
          </ac:spMkLst>
        </pc:spChg>
        <pc:picChg chg="mod">
          <ac:chgData name="Miss Aktar" userId="S::taktar@barleylane.redbridge.sch.uk::a539aff4-409e-492f-80e1-4042c5bb34d5" providerId="AD" clId="Web-{AE120E36-592B-DFB2-00E3-2770DD65A51E}" dt="2022-04-21T13:11:05.427" v="22" actId="1076"/>
          <ac:picMkLst>
            <pc:docMk/>
            <pc:sldMk cId="495087651" sldId="317"/>
            <ac:picMk id="3" creationId="{98D75849-0FFB-4C8A-8282-921D26838DC9}"/>
          </ac:picMkLst>
        </pc:picChg>
        <pc:picChg chg="mod">
          <ac:chgData name="Miss Aktar" userId="S::taktar@barleylane.redbridge.sch.uk::a539aff4-409e-492f-80e1-4042c5bb34d5" providerId="AD" clId="Web-{AE120E36-592B-DFB2-00E3-2770DD65A51E}" dt="2022-04-21T13:11:09.490" v="24" actId="1076"/>
          <ac:picMkLst>
            <pc:docMk/>
            <pc:sldMk cId="495087651" sldId="317"/>
            <ac:picMk id="8" creationId="{6514102C-1A65-4BE2-A871-8D9C40E6845A}"/>
          </ac:picMkLst>
        </pc:picChg>
        <pc:picChg chg="mod">
          <ac:chgData name="Miss Aktar" userId="S::taktar@barleylane.redbridge.sch.uk::a539aff4-409e-492f-80e1-4042c5bb34d5" providerId="AD" clId="Web-{AE120E36-592B-DFB2-00E3-2770DD65A51E}" dt="2022-04-21T13:11:06.662" v="23" actId="1076"/>
          <ac:picMkLst>
            <pc:docMk/>
            <pc:sldMk cId="495087651" sldId="317"/>
            <ac:picMk id="9" creationId="{D631CDEC-0A3F-4636-A179-31A172E1DE19}"/>
          </ac:picMkLst>
        </pc:picChg>
      </pc:sldChg>
    </pc:docChg>
  </pc:docChgLst>
  <pc:docChgLst>
    <pc:chgData name="JBamrah" userId="S::jbamrah@barleylane.redbridge.sch.uk::dad42485-63a9-4bd3-8bea-1a97666aa449" providerId="AD" clId="Web-{8AF23F44-E5AD-DE68-1E62-DB3031B35CFD}"/>
    <pc:docChg chg="modSld">
      <pc:chgData name="JBamrah" userId="S::jbamrah@barleylane.redbridge.sch.uk::dad42485-63a9-4bd3-8bea-1a97666aa449" providerId="AD" clId="Web-{8AF23F44-E5AD-DE68-1E62-DB3031B35CFD}" dt="2024-04-16T10:52:36.240" v="29" actId="20577"/>
      <pc:docMkLst>
        <pc:docMk/>
      </pc:docMkLst>
      <pc:sldChg chg="modSp">
        <pc:chgData name="JBamrah" userId="S::jbamrah@barleylane.redbridge.sch.uk::dad42485-63a9-4bd3-8bea-1a97666aa449" providerId="AD" clId="Web-{8AF23F44-E5AD-DE68-1E62-DB3031B35CFD}" dt="2024-04-16T10:51:36.394" v="1" actId="20577"/>
        <pc:sldMkLst>
          <pc:docMk/>
          <pc:sldMk cId="1143175447" sldId="256"/>
        </pc:sldMkLst>
        <pc:spChg chg="mod">
          <ac:chgData name="JBamrah" userId="S::jbamrah@barleylane.redbridge.sch.uk::dad42485-63a9-4bd3-8bea-1a97666aa449" providerId="AD" clId="Web-{8AF23F44-E5AD-DE68-1E62-DB3031B35CFD}" dt="2024-04-16T10:51:36.394" v="1" actId="20577"/>
          <ac:spMkLst>
            <pc:docMk/>
            <pc:sldMk cId="1143175447" sldId="256"/>
            <ac:spMk id="13" creationId="{00000000-0000-0000-0000-000000000000}"/>
          </ac:spMkLst>
        </pc:spChg>
      </pc:sldChg>
      <pc:sldChg chg="modSp">
        <pc:chgData name="JBamrah" userId="S::jbamrah@barleylane.redbridge.sch.uk::dad42485-63a9-4bd3-8bea-1a97666aa449" providerId="AD" clId="Web-{8AF23F44-E5AD-DE68-1E62-DB3031B35CFD}" dt="2024-04-16T10:52:36.240" v="29" actId="20577"/>
        <pc:sldMkLst>
          <pc:docMk/>
          <pc:sldMk cId="2916317780" sldId="282"/>
        </pc:sldMkLst>
        <pc:spChg chg="mod">
          <ac:chgData name="JBamrah" userId="S::jbamrah@barleylane.redbridge.sch.uk::dad42485-63a9-4bd3-8bea-1a97666aa449" providerId="AD" clId="Web-{8AF23F44-E5AD-DE68-1E62-DB3031B35CFD}" dt="2024-04-16T10:52:36.240" v="29" actId="20577"/>
          <ac:spMkLst>
            <pc:docMk/>
            <pc:sldMk cId="2916317780" sldId="282"/>
            <ac:spMk id="3" creationId="{00000000-0000-0000-0000-000000000000}"/>
          </ac:spMkLst>
        </pc:spChg>
      </pc:sldChg>
    </pc:docChg>
  </pc:docChgLst>
  <pc:docChgLst>
    <pc:chgData name="Breanna" userId="d68234fc-4b2c-4a86-bcac-e31aa7b4acad" providerId="ADAL" clId="{04523E2F-DE19-4770-B558-20236389C8A3}"/>
    <pc:docChg chg="custSel modSld">
      <pc:chgData name="Breanna" userId="d68234fc-4b2c-4a86-bcac-e31aa7b4acad" providerId="ADAL" clId="{04523E2F-DE19-4770-B558-20236389C8A3}" dt="2024-04-22T12:38:42.515" v="461" actId="20577"/>
      <pc:docMkLst>
        <pc:docMk/>
      </pc:docMkLst>
      <pc:sldChg chg="modSp mod">
        <pc:chgData name="Breanna" userId="d68234fc-4b2c-4a86-bcac-e31aa7b4acad" providerId="ADAL" clId="{04523E2F-DE19-4770-B558-20236389C8A3}" dt="2024-04-22T12:38:42.515" v="461" actId="20577"/>
        <pc:sldMkLst>
          <pc:docMk/>
          <pc:sldMk cId="2916317780" sldId="282"/>
        </pc:sldMkLst>
        <pc:spChg chg="mod">
          <ac:chgData name="Breanna" userId="d68234fc-4b2c-4a86-bcac-e31aa7b4acad" providerId="ADAL" clId="{04523E2F-DE19-4770-B558-20236389C8A3}" dt="2024-04-22T12:38:42.515" v="461" actId="20577"/>
          <ac:spMkLst>
            <pc:docMk/>
            <pc:sldMk cId="2916317780" sldId="282"/>
            <ac:spMk id="3" creationId="{00000000-0000-0000-0000-000000000000}"/>
          </ac:spMkLst>
        </pc:spChg>
      </pc:sldChg>
      <pc:sldChg chg="addSp delSp modSp mod">
        <pc:chgData name="Breanna" userId="d68234fc-4b2c-4a86-bcac-e31aa7b4acad" providerId="ADAL" clId="{04523E2F-DE19-4770-B558-20236389C8A3}" dt="2024-04-22T12:38:03.012" v="458" actId="20577"/>
        <pc:sldMkLst>
          <pc:docMk/>
          <pc:sldMk cId="495087651" sldId="317"/>
        </pc:sldMkLst>
        <pc:spChg chg="mod">
          <ac:chgData name="Breanna" userId="d68234fc-4b2c-4a86-bcac-e31aa7b4acad" providerId="ADAL" clId="{04523E2F-DE19-4770-B558-20236389C8A3}" dt="2024-04-22T12:38:03.012" v="458" actId="20577"/>
          <ac:spMkLst>
            <pc:docMk/>
            <pc:sldMk cId="495087651" sldId="317"/>
            <ac:spMk id="7" creationId="{58406143-39D4-2E4A-8C7F-1962FDD3B02F}"/>
          </ac:spMkLst>
        </pc:spChg>
        <pc:picChg chg="del">
          <ac:chgData name="Breanna" userId="d68234fc-4b2c-4a86-bcac-e31aa7b4acad" providerId="ADAL" clId="{04523E2F-DE19-4770-B558-20236389C8A3}" dt="2024-04-22T12:33:26.702" v="1" actId="478"/>
          <ac:picMkLst>
            <pc:docMk/>
            <pc:sldMk cId="495087651" sldId="317"/>
            <ac:picMk id="9" creationId="{D631CDEC-0A3F-4636-A179-31A172E1DE19}"/>
          </ac:picMkLst>
        </pc:picChg>
        <pc:picChg chg="add mod">
          <ac:chgData name="Breanna" userId="d68234fc-4b2c-4a86-bcac-e31aa7b4acad" providerId="ADAL" clId="{04523E2F-DE19-4770-B558-20236389C8A3}" dt="2024-04-22T12:34:49.266" v="7" actId="1076"/>
          <ac:picMkLst>
            <pc:docMk/>
            <pc:sldMk cId="495087651" sldId="317"/>
            <ac:picMk id="1026" creationId="{3C40874A-9179-4133-9361-7278531A5C79}"/>
          </ac:picMkLst>
        </pc:picChg>
      </pc:sldChg>
    </pc:docChg>
  </pc:docChgLst>
  <pc:docChgLst>
    <pc:chgData name="JBamrah" userId="S::jbamrah@barleylane.redbridge.sch.uk::dad42485-63a9-4bd3-8bea-1a97666aa449" providerId="AD" clId="Web-{BD23E682-EDC1-7489-8F3A-3EE098070B03}"/>
    <pc:docChg chg="modSld">
      <pc:chgData name="JBamrah" userId="S::jbamrah@barleylane.redbridge.sch.uk::dad42485-63a9-4bd3-8bea-1a97666aa449" providerId="AD" clId="Web-{BD23E682-EDC1-7489-8F3A-3EE098070B03}" dt="2024-04-22T10:34:20.942" v="8" actId="20577"/>
      <pc:docMkLst>
        <pc:docMk/>
      </pc:docMkLst>
      <pc:sldChg chg="modSp">
        <pc:chgData name="JBamrah" userId="S::jbamrah@barleylane.redbridge.sch.uk::dad42485-63a9-4bd3-8bea-1a97666aa449" providerId="AD" clId="Web-{BD23E682-EDC1-7489-8F3A-3EE098070B03}" dt="2024-04-22T10:34:20.942" v="8" actId="20577"/>
        <pc:sldMkLst>
          <pc:docMk/>
          <pc:sldMk cId="14269090" sldId="321"/>
        </pc:sldMkLst>
        <pc:spChg chg="mod">
          <ac:chgData name="JBamrah" userId="S::jbamrah@barleylane.redbridge.sch.uk::dad42485-63a9-4bd3-8bea-1a97666aa449" providerId="AD" clId="Web-{BD23E682-EDC1-7489-8F3A-3EE098070B03}" dt="2024-04-22T10:34:20.942" v="8" actId="20577"/>
          <ac:spMkLst>
            <pc:docMk/>
            <pc:sldMk cId="14269090" sldId="321"/>
            <ac:spMk id="3" creationId="{00000000-0000-0000-0000-000000000000}"/>
          </ac:spMkLst>
        </pc:spChg>
      </pc:sldChg>
    </pc:docChg>
  </pc:docChgLst>
  <pc:docChgLst>
    <pc:chgData name="Miss Riaz" userId="S::friaz@barleylane.redbridge.sch.uk::032f7d13-b6ac-4c7f-92f1-345c8f2d238f" providerId="AD" clId="Web-{1FDEFA0A-EB7C-C055-26EC-88C28E1F46E2}"/>
    <pc:docChg chg="modSld">
      <pc:chgData name="Miss Riaz" userId="S::friaz@barleylane.redbridge.sch.uk::032f7d13-b6ac-4c7f-92f1-345c8f2d238f" providerId="AD" clId="Web-{1FDEFA0A-EB7C-C055-26EC-88C28E1F46E2}" dt="2022-04-21T14:54:08.163" v="25" actId="20577"/>
      <pc:docMkLst>
        <pc:docMk/>
      </pc:docMkLst>
      <pc:sldChg chg="modSp">
        <pc:chgData name="Miss Riaz" userId="S::friaz@barleylane.redbridge.sch.uk::032f7d13-b6ac-4c7f-92f1-345c8f2d238f" providerId="AD" clId="Web-{1FDEFA0A-EB7C-C055-26EC-88C28E1F46E2}" dt="2022-04-21T14:54:08.163" v="25" actId="20577"/>
        <pc:sldMkLst>
          <pc:docMk/>
          <pc:sldMk cId="1683707652" sldId="319"/>
        </pc:sldMkLst>
        <pc:spChg chg="mod">
          <ac:chgData name="Miss Riaz" userId="S::friaz@barleylane.redbridge.sch.uk::032f7d13-b6ac-4c7f-92f1-345c8f2d238f" providerId="AD" clId="Web-{1FDEFA0A-EB7C-C055-26EC-88C28E1F46E2}" dt="2022-04-21T14:54:08.163" v="25" actId="20577"/>
          <ac:spMkLst>
            <pc:docMk/>
            <pc:sldMk cId="1683707652" sldId="319"/>
            <ac:spMk id="3" creationId="{00000000-0000-0000-0000-000000000000}"/>
          </ac:spMkLst>
        </pc:spChg>
      </pc:sldChg>
    </pc:docChg>
  </pc:docChgLst>
  <pc:docChgLst>
    <pc:chgData name="JBamrah" userId="S::jbamrah@barleylane.redbridge.sch.uk::dad42485-63a9-4bd3-8bea-1a97666aa449" providerId="AD" clId="Web-{B2A0C92A-1708-D655-8428-9D47ECB1795A}"/>
    <pc:docChg chg="modSld">
      <pc:chgData name="JBamrah" userId="S::jbamrah@barleylane.redbridge.sch.uk::dad42485-63a9-4bd3-8bea-1a97666aa449" providerId="AD" clId="Web-{B2A0C92A-1708-D655-8428-9D47ECB1795A}" dt="2024-04-17T12:14:04.291" v="68" actId="20577"/>
      <pc:docMkLst>
        <pc:docMk/>
      </pc:docMkLst>
      <pc:sldChg chg="modSp">
        <pc:chgData name="JBamrah" userId="S::jbamrah@barleylane.redbridge.sch.uk::dad42485-63a9-4bd3-8bea-1a97666aa449" providerId="AD" clId="Web-{B2A0C92A-1708-D655-8428-9D47ECB1795A}" dt="2024-04-17T12:14:04.291" v="68" actId="20577"/>
        <pc:sldMkLst>
          <pc:docMk/>
          <pc:sldMk cId="14269090" sldId="321"/>
        </pc:sldMkLst>
        <pc:spChg chg="mod">
          <ac:chgData name="JBamrah" userId="S::jbamrah@barleylane.redbridge.sch.uk::dad42485-63a9-4bd3-8bea-1a97666aa449" providerId="AD" clId="Web-{B2A0C92A-1708-D655-8428-9D47ECB1795A}" dt="2024-04-17T12:14:04.291" v="68" actId="20577"/>
          <ac:spMkLst>
            <pc:docMk/>
            <pc:sldMk cId="14269090" sldId="321"/>
            <ac:spMk id="3" creationId="{00000000-0000-0000-0000-000000000000}"/>
          </ac:spMkLst>
        </pc:spChg>
      </pc:sldChg>
      <pc:sldChg chg="modSp">
        <pc:chgData name="JBamrah" userId="S::jbamrah@barleylane.redbridge.sch.uk::dad42485-63a9-4bd3-8bea-1a97666aa449" providerId="AD" clId="Web-{B2A0C92A-1708-D655-8428-9D47ECB1795A}" dt="2024-04-17T12:12:07.814" v="25" actId="20577"/>
        <pc:sldMkLst>
          <pc:docMk/>
          <pc:sldMk cId="3472375550" sldId="322"/>
        </pc:sldMkLst>
        <pc:spChg chg="mod">
          <ac:chgData name="JBamrah" userId="S::jbamrah@barleylane.redbridge.sch.uk::dad42485-63a9-4bd3-8bea-1a97666aa449" providerId="AD" clId="Web-{B2A0C92A-1708-D655-8428-9D47ECB1795A}" dt="2024-04-17T12:12:07.814" v="25" actId="20577"/>
          <ac:spMkLst>
            <pc:docMk/>
            <pc:sldMk cId="3472375550" sldId="322"/>
            <ac:spMk id="3" creationId="{00000000-0000-0000-0000-000000000000}"/>
          </ac:spMkLst>
        </pc:spChg>
      </pc:sldChg>
    </pc:docChg>
  </pc:docChgLst>
  <pc:docChgLst>
    <pc:chgData name="JBamrah" userId="S::jbamrah@barleylane.redbridge.sch.uk::dad42485-63a9-4bd3-8bea-1a97666aa449" providerId="AD" clId="Web-{F183E7CA-C969-1897-258A-0BEF611F2B1E}"/>
    <pc:docChg chg="modSld">
      <pc:chgData name="JBamrah" userId="S::jbamrah@barleylane.redbridge.sch.uk::dad42485-63a9-4bd3-8bea-1a97666aa449" providerId="AD" clId="Web-{F183E7CA-C969-1897-258A-0BEF611F2B1E}" dt="2024-04-24T11:19:20.306" v="9" actId="20577"/>
      <pc:docMkLst>
        <pc:docMk/>
      </pc:docMkLst>
      <pc:sldChg chg="modSp">
        <pc:chgData name="JBamrah" userId="S::jbamrah@barleylane.redbridge.sch.uk::dad42485-63a9-4bd3-8bea-1a97666aa449" providerId="AD" clId="Web-{F183E7CA-C969-1897-258A-0BEF611F2B1E}" dt="2024-04-24T11:19:20.306" v="9" actId="20577"/>
        <pc:sldMkLst>
          <pc:docMk/>
          <pc:sldMk cId="3472375550" sldId="322"/>
        </pc:sldMkLst>
        <pc:spChg chg="mod">
          <ac:chgData name="JBamrah" userId="S::jbamrah@barleylane.redbridge.sch.uk::dad42485-63a9-4bd3-8bea-1a97666aa449" providerId="AD" clId="Web-{F183E7CA-C969-1897-258A-0BEF611F2B1E}" dt="2024-04-24T11:19:20.306" v="9" actId="20577"/>
          <ac:spMkLst>
            <pc:docMk/>
            <pc:sldMk cId="3472375550" sldId="322"/>
            <ac:spMk id="3" creationId="{00000000-0000-0000-0000-000000000000}"/>
          </ac:spMkLst>
        </pc:spChg>
      </pc:sldChg>
    </pc:docChg>
  </pc:docChgLst>
  <pc:docChgLst>
    <pc:chgData name="Annam Rafiq" userId="4458572e-369a-4e16-969e-0c0ce85f5acd" providerId="ADAL" clId="{F5C85B04-183B-49CE-B76A-A9D3CFE3A2C4}"/>
    <pc:docChg chg="custSel modSld">
      <pc:chgData name="Annam Rafiq" userId="4458572e-369a-4e16-969e-0c0ce85f5acd" providerId="ADAL" clId="{F5C85B04-183B-49CE-B76A-A9D3CFE3A2C4}" dt="2022-04-19T12:43:20.099" v="487" actId="14100"/>
      <pc:docMkLst>
        <pc:docMk/>
      </pc:docMkLst>
      <pc:sldChg chg="modSp">
        <pc:chgData name="Annam Rafiq" userId="4458572e-369a-4e16-969e-0c0ce85f5acd" providerId="ADAL" clId="{F5C85B04-183B-49CE-B76A-A9D3CFE3A2C4}" dt="2022-04-19T12:18:32.482" v="1" actId="20577"/>
        <pc:sldMkLst>
          <pc:docMk/>
          <pc:sldMk cId="1143175447" sldId="256"/>
        </pc:sldMkLst>
        <pc:spChg chg="mod">
          <ac:chgData name="Annam Rafiq" userId="4458572e-369a-4e16-969e-0c0ce85f5acd" providerId="ADAL" clId="{F5C85B04-183B-49CE-B76A-A9D3CFE3A2C4}" dt="2022-04-19T12:18:32.482" v="1" actId="20577"/>
          <ac:spMkLst>
            <pc:docMk/>
            <pc:sldMk cId="1143175447" sldId="256"/>
            <ac:spMk id="13" creationId="{00000000-0000-0000-0000-000000000000}"/>
          </ac:spMkLst>
        </pc:spChg>
      </pc:sldChg>
      <pc:sldChg chg="modSp">
        <pc:chgData name="Annam Rafiq" userId="4458572e-369a-4e16-969e-0c0ce85f5acd" providerId="ADAL" clId="{F5C85B04-183B-49CE-B76A-A9D3CFE3A2C4}" dt="2022-04-19T12:18:41.437" v="11" actId="20577"/>
        <pc:sldMkLst>
          <pc:docMk/>
          <pc:sldMk cId="3475320055" sldId="271"/>
        </pc:sldMkLst>
        <pc:spChg chg="mod">
          <ac:chgData name="Annam Rafiq" userId="4458572e-369a-4e16-969e-0c0ce85f5acd" providerId="ADAL" clId="{F5C85B04-183B-49CE-B76A-A9D3CFE3A2C4}" dt="2022-04-19T12:18:41.437" v="11" actId="20577"/>
          <ac:spMkLst>
            <pc:docMk/>
            <pc:sldMk cId="3475320055" sldId="271"/>
            <ac:spMk id="5" creationId="{00000000-0000-0000-0000-000000000000}"/>
          </ac:spMkLst>
        </pc:spChg>
      </pc:sldChg>
      <pc:sldChg chg="modSp">
        <pc:chgData name="Annam Rafiq" userId="4458572e-369a-4e16-969e-0c0ce85f5acd" providerId="ADAL" clId="{F5C85B04-183B-49CE-B76A-A9D3CFE3A2C4}" dt="2022-04-19T12:19:15.681" v="18" actId="1076"/>
        <pc:sldMkLst>
          <pc:docMk/>
          <pc:sldMk cId="2916317780" sldId="282"/>
        </pc:sldMkLst>
        <pc:spChg chg="mod">
          <ac:chgData name="Annam Rafiq" userId="4458572e-369a-4e16-969e-0c0ce85f5acd" providerId="ADAL" clId="{F5C85B04-183B-49CE-B76A-A9D3CFE3A2C4}" dt="2022-04-19T12:19:15.681" v="18" actId="1076"/>
          <ac:spMkLst>
            <pc:docMk/>
            <pc:sldMk cId="2916317780" sldId="282"/>
            <ac:spMk id="3" creationId="{00000000-0000-0000-0000-000000000000}"/>
          </ac:spMkLst>
        </pc:spChg>
      </pc:sldChg>
      <pc:sldChg chg="addSp modSp">
        <pc:chgData name="Annam Rafiq" userId="4458572e-369a-4e16-969e-0c0ce85f5acd" providerId="ADAL" clId="{F5C85B04-183B-49CE-B76A-A9D3CFE3A2C4}" dt="2022-04-19T12:22:04.744" v="127" actId="1076"/>
        <pc:sldMkLst>
          <pc:docMk/>
          <pc:sldMk cId="495087651" sldId="317"/>
        </pc:sldMkLst>
        <pc:spChg chg="mod">
          <ac:chgData name="Annam Rafiq" userId="4458572e-369a-4e16-969e-0c0ce85f5acd" providerId="ADAL" clId="{F5C85B04-183B-49CE-B76A-A9D3CFE3A2C4}" dt="2022-04-19T12:20:04.999" v="110" actId="20577"/>
          <ac:spMkLst>
            <pc:docMk/>
            <pc:sldMk cId="495087651" sldId="317"/>
            <ac:spMk id="7" creationId="{58406143-39D4-2E4A-8C7F-1962FDD3B02F}"/>
          </ac:spMkLst>
        </pc:spChg>
        <pc:picChg chg="add mod">
          <ac:chgData name="Annam Rafiq" userId="4458572e-369a-4e16-969e-0c0ce85f5acd" providerId="ADAL" clId="{F5C85B04-183B-49CE-B76A-A9D3CFE3A2C4}" dt="2022-04-19T12:22:04.744" v="127" actId="1076"/>
          <ac:picMkLst>
            <pc:docMk/>
            <pc:sldMk cId="495087651" sldId="317"/>
            <ac:picMk id="3" creationId="{98D75849-0FFB-4C8A-8282-921D26838DC9}"/>
          </ac:picMkLst>
        </pc:picChg>
        <pc:picChg chg="add mod">
          <ac:chgData name="Annam Rafiq" userId="4458572e-369a-4e16-969e-0c0ce85f5acd" providerId="ADAL" clId="{F5C85B04-183B-49CE-B76A-A9D3CFE3A2C4}" dt="2022-04-19T12:21:58.136" v="125" actId="1076"/>
          <ac:picMkLst>
            <pc:docMk/>
            <pc:sldMk cId="495087651" sldId="317"/>
            <ac:picMk id="8" creationId="{6514102C-1A65-4BE2-A871-8D9C40E6845A}"/>
          </ac:picMkLst>
        </pc:picChg>
        <pc:picChg chg="mod">
          <ac:chgData name="Annam Rafiq" userId="4458572e-369a-4e16-969e-0c0ce85f5acd" providerId="ADAL" clId="{F5C85B04-183B-49CE-B76A-A9D3CFE3A2C4}" dt="2022-04-19T12:22:01.384" v="126" actId="1076"/>
          <ac:picMkLst>
            <pc:docMk/>
            <pc:sldMk cId="495087651" sldId="317"/>
            <ac:picMk id="9" creationId="{D631CDEC-0A3F-4636-A179-31A172E1DE19}"/>
          </ac:picMkLst>
        </pc:picChg>
      </pc:sldChg>
      <pc:sldChg chg="modSp">
        <pc:chgData name="Annam Rafiq" userId="4458572e-369a-4e16-969e-0c0ce85f5acd" providerId="ADAL" clId="{F5C85B04-183B-49CE-B76A-A9D3CFE3A2C4}" dt="2022-04-19T12:41:48.707" v="479" actId="20577"/>
        <pc:sldMkLst>
          <pc:docMk/>
          <pc:sldMk cId="1683707652" sldId="319"/>
        </pc:sldMkLst>
        <pc:spChg chg="mod">
          <ac:chgData name="Annam Rafiq" userId="4458572e-369a-4e16-969e-0c0ce85f5acd" providerId="ADAL" clId="{F5C85B04-183B-49CE-B76A-A9D3CFE3A2C4}" dt="2022-04-19T12:41:48.707" v="479" actId="20577"/>
          <ac:spMkLst>
            <pc:docMk/>
            <pc:sldMk cId="1683707652" sldId="319"/>
            <ac:spMk id="3" creationId="{00000000-0000-0000-0000-000000000000}"/>
          </ac:spMkLst>
        </pc:spChg>
      </pc:sldChg>
      <pc:sldChg chg="modSp">
        <pc:chgData name="Annam Rafiq" userId="4458572e-369a-4e16-969e-0c0ce85f5acd" providerId="ADAL" clId="{F5C85B04-183B-49CE-B76A-A9D3CFE3A2C4}" dt="2022-04-19T12:43:20.099" v="487" actId="14100"/>
        <pc:sldMkLst>
          <pc:docMk/>
          <pc:sldMk cId="14269090" sldId="321"/>
        </pc:sldMkLst>
        <pc:spChg chg="mod">
          <ac:chgData name="Annam Rafiq" userId="4458572e-369a-4e16-969e-0c0ce85f5acd" providerId="ADAL" clId="{F5C85B04-183B-49CE-B76A-A9D3CFE3A2C4}" dt="2022-04-19T12:43:20.099" v="487" actId="14100"/>
          <ac:spMkLst>
            <pc:docMk/>
            <pc:sldMk cId="14269090" sldId="321"/>
            <ac:spMk id="3" creationId="{00000000-0000-0000-0000-000000000000}"/>
          </ac:spMkLst>
        </pc:spChg>
      </pc:sldChg>
    </pc:docChg>
  </pc:docChgLst>
  <pc:docChgLst>
    <pc:chgData name="JBamrah" userId="S::jbamrah@barleylane.redbridge.sch.uk::dad42485-63a9-4bd3-8bea-1a97666aa449" providerId="AD" clId="Web-{C99AE88D-B642-522E-76FF-6D20C5C3C078}"/>
    <pc:docChg chg="modSld">
      <pc:chgData name="JBamrah" userId="S::jbamrah@barleylane.redbridge.sch.uk::dad42485-63a9-4bd3-8bea-1a97666aa449" providerId="AD" clId="Web-{C99AE88D-B642-522E-76FF-6D20C5C3C078}" dt="2024-04-23T08:35:00.427" v="57" actId="20577"/>
      <pc:docMkLst>
        <pc:docMk/>
      </pc:docMkLst>
      <pc:sldChg chg="modSp">
        <pc:chgData name="JBamrah" userId="S::jbamrah@barleylane.redbridge.sch.uk::dad42485-63a9-4bd3-8bea-1a97666aa449" providerId="AD" clId="Web-{C99AE88D-B642-522E-76FF-6D20C5C3C078}" dt="2024-04-23T08:35:00.427" v="57" actId="20577"/>
        <pc:sldMkLst>
          <pc:docMk/>
          <pc:sldMk cId="14269090" sldId="321"/>
        </pc:sldMkLst>
        <pc:spChg chg="mod">
          <ac:chgData name="JBamrah" userId="S::jbamrah@barleylane.redbridge.sch.uk::dad42485-63a9-4bd3-8bea-1a97666aa449" providerId="AD" clId="Web-{C99AE88D-B642-522E-76FF-6D20C5C3C078}" dt="2024-04-23T08:35:00.427" v="57" actId="20577"/>
          <ac:spMkLst>
            <pc:docMk/>
            <pc:sldMk cId="14269090" sldId="321"/>
            <ac:spMk id="3"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431D3B0-241D-4E5F-BD18-FF34E1FA0A34}" type="datetimeFigureOut">
              <a:rPr lang="en-GB" smtClean="0"/>
              <a:t>24/04/2024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8543821-5DB9-4AF2-86C6-D22CCEE25B15}" type="slidenum">
              <a:rPr lang="en-GB" smtClean="0"/>
              <a:t>‹#›</a:t>
            </a:fld>
            <a:endParaRPr lang="en-GB"/>
          </a:p>
        </p:txBody>
      </p:sp>
    </p:spTree>
    <p:extLst>
      <p:ext uri="{BB962C8B-B14F-4D97-AF65-F5344CB8AC3E}">
        <p14:creationId xmlns:p14="http://schemas.microsoft.com/office/powerpoint/2010/main" val="27294770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err="1"/>
              <a:t>Office.Admin</a:t>
            </a:r>
            <a:r>
              <a:rPr lang="en-GB"/>
              <a:t>: sending out letters, building and analysing</a:t>
            </a:r>
            <a:r>
              <a:rPr lang="en-GB" baseline="0"/>
              <a:t> surveys, answering queries, advising </a:t>
            </a:r>
            <a:r>
              <a:rPr lang="en-GB" baseline="0" err="1"/>
              <a:t>ov</a:t>
            </a:r>
            <a:r>
              <a:rPr lang="en-GB" baseline="0"/>
              <a:t> </a:t>
            </a:r>
            <a:r>
              <a:rPr lang="en-GB" baseline="0" err="1"/>
              <a:t>everchanging</a:t>
            </a:r>
            <a:r>
              <a:rPr lang="en-GB" baseline="0"/>
              <a:t> guidance and answering emails and phone calls</a:t>
            </a:r>
          </a:p>
          <a:p>
            <a:r>
              <a:rPr lang="en-GB" baseline="0"/>
              <a:t>Premises staff: working tirelessly mornings, afternoons, evenings to create safe bubbles, signage, cleaning</a:t>
            </a:r>
          </a:p>
          <a:p>
            <a:r>
              <a:rPr lang="en-GB" baseline="0"/>
              <a:t>LTAs working via zoom with their children, taking resources home to prepare, joining in on zooms</a:t>
            </a:r>
          </a:p>
          <a:p>
            <a:r>
              <a:rPr lang="en-GB" baseline="0"/>
              <a:t>Catering staff: on furlough, Bal agreeing to come in</a:t>
            </a:r>
          </a:p>
          <a:p>
            <a:r>
              <a:rPr lang="en-GB"/>
              <a:t>Fellow SLT: managing remote</a:t>
            </a:r>
            <a:r>
              <a:rPr lang="en-GB" baseline="0"/>
              <a:t> learning, staff welfare, keeping up with guidance</a:t>
            </a:r>
            <a:endParaRPr lang="en-GB"/>
          </a:p>
        </p:txBody>
      </p:sp>
      <p:sp>
        <p:nvSpPr>
          <p:cNvPr id="4" name="Slide Number Placeholder 3"/>
          <p:cNvSpPr>
            <a:spLocks noGrp="1"/>
          </p:cNvSpPr>
          <p:nvPr>
            <p:ph type="sldNum" sz="quarter" idx="10"/>
          </p:nvPr>
        </p:nvSpPr>
        <p:spPr/>
        <p:txBody>
          <a:bodyPr/>
          <a:lstStyle/>
          <a:p>
            <a:fld id="{48543821-5DB9-4AF2-86C6-D22CCEE25B15}" type="slidenum">
              <a:rPr lang="en-GB" smtClean="0"/>
              <a:t>4</a:t>
            </a:fld>
            <a:endParaRPr lang="en-GB"/>
          </a:p>
        </p:txBody>
      </p:sp>
    </p:spTree>
    <p:extLst>
      <p:ext uri="{BB962C8B-B14F-4D97-AF65-F5344CB8AC3E}">
        <p14:creationId xmlns:p14="http://schemas.microsoft.com/office/powerpoint/2010/main" val="41070255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48543821-5DB9-4AF2-86C6-D22CCEE25B15}" type="slidenum">
              <a:rPr lang="en-GB" smtClean="0"/>
              <a:t>5</a:t>
            </a:fld>
            <a:endParaRPr lang="en-GB"/>
          </a:p>
        </p:txBody>
      </p:sp>
    </p:spTree>
    <p:extLst>
      <p:ext uri="{BB962C8B-B14F-4D97-AF65-F5344CB8AC3E}">
        <p14:creationId xmlns:p14="http://schemas.microsoft.com/office/powerpoint/2010/main" val="37669738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48543821-5DB9-4AF2-86C6-D22CCEE25B15}" type="slidenum">
              <a:rPr lang="en-GB" smtClean="0"/>
              <a:t>6</a:t>
            </a:fld>
            <a:endParaRPr lang="en-GB"/>
          </a:p>
        </p:txBody>
      </p:sp>
    </p:spTree>
    <p:extLst>
      <p:ext uri="{BB962C8B-B14F-4D97-AF65-F5344CB8AC3E}">
        <p14:creationId xmlns:p14="http://schemas.microsoft.com/office/powerpoint/2010/main" val="24674246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48543821-5DB9-4AF2-86C6-D22CCEE25B15}" type="slidenum">
              <a:rPr lang="en-GB" smtClean="0"/>
              <a:t>7</a:t>
            </a:fld>
            <a:endParaRPr lang="en-GB"/>
          </a:p>
        </p:txBody>
      </p:sp>
    </p:spTree>
    <p:extLst>
      <p:ext uri="{BB962C8B-B14F-4D97-AF65-F5344CB8AC3E}">
        <p14:creationId xmlns:p14="http://schemas.microsoft.com/office/powerpoint/2010/main" val="4647402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48543821-5DB9-4AF2-86C6-D22CCEE25B15}" type="slidenum">
              <a:rPr lang="en-GB" smtClean="0"/>
              <a:t>8</a:t>
            </a:fld>
            <a:endParaRPr lang="en-GB"/>
          </a:p>
        </p:txBody>
      </p:sp>
    </p:spTree>
    <p:extLst>
      <p:ext uri="{BB962C8B-B14F-4D97-AF65-F5344CB8AC3E}">
        <p14:creationId xmlns:p14="http://schemas.microsoft.com/office/powerpoint/2010/main" val="42582745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48543821-5DB9-4AF2-86C6-D22CCEE25B15}" type="slidenum">
              <a:rPr lang="en-GB" smtClean="0"/>
              <a:t>9</a:t>
            </a:fld>
            <a:endParaRPr lang="en-GB"/>
          </a:p>
        </p:txBody>
      </p:sp>
    </p:spTree>
    <p:extLst>
      <p:ext uri="{BB962C8B-B14F-4D97-AF65-F5344CB8AC3E}">
        <p14:creationId xmlns:p14="http://schemas.microsoft.com/office/powerpoint/2010/main" val="19264072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err="1"/>
              <a:t>Office.Admin</a:t>
            </a:r>
            <a:r>
              <a:rPr lang="en-GB"/>
              <a:t>: sending out letters, building and analysing</a:t>
            </a:r>
            <a:r>
              <a:rPr lang="en-GB" baseline="0"/>
              <a:t> surveys, answering queries, advising </a:t>
            </a:r>
            <a:r>
              <a:rPr lang="en-GB" baseline="0" err="1"/>
              <a:t>ov</a:t>
            </a:r>
            <a:r>
              <a:rPr lang="en-GB" baseline="0"/>
              <a:t> </a:t>
            </a:r>
            <a:r>
              <a:rPr lang="en-GB" baseline="0" err="1"/>
              <a:t>everchanging</a:t>
            </a:r>
            <a:r>
              <a:rPr lang="en-GB" baseline="0"/>
              <a:t> guidance and answering emails and phone calls</a:t>
            </a:r>
          </a:p>
          <a:p>
            <a:r>
              <a:rPr lang="en-GB" baseline="0"/>
              <a:t>Premises staff: working tirelessly mornings, afternoons, evenings to create safe bubbles, signage, cleaning</a:t>
            </a:r>
          </a:p>
          <a:p>
            <a:r>
              <a:rPr lang="en-GB" baseline="0"/>
              <a:t>LTAs working via zoom with their children, taking resources home to prepare, joining in on zooms</a:t>
            </a:r>
          </a:p>
          <a:p>
            <a:r>
              <a:rPr lang="en-GB" baseline="0"/>
              <a:t>Catering staff: on furlough, Bal agreeing to come in</a:t>
            </a:r>
          </a:p>
          <a:p>
            <a:r>
              <a:rPr lang="en-GB"/>
              <a:t>Fellow SLT: managing remote</a:t>
            </a:r>
            <a:r>
              <a:rPr lang="en-GB" baseline="0"/>
              <a:t> learning, staff welfare, keeping up with guidance</a:t>
            </a:r>
            <a:endParaRPr lang="en-GB"/>
          </a:p>
        </p:txBody>
      </p:sp>
      <p:sp>
        <p:nvSpPr>
          <p:cNvPr id="4" name="Slide Number Placeholder 3"/>
          <p:cNvSpPr>
            <a:spLocks noGrp="1"/>
          </p:cNvSpPr>
          <p:nvPr>
            <p:ph type="sldNum" sz="quarter" idx="10"/>
          </p:nvPr>
        </p:nvSpPr>
        <p:spPr/>
        <p:txBody>
          <a:bodyPr/>
          <a:lstStyle/>
          <a:p>
            <a:fld id="{48543821-5DB9-4AF2-86C6-D22CCEE25B15}" type="slidenum">
              <a:rPr lang="en-GB" smtClean="0"/>
              <a:t>10</a:t>
            </a:fld>
            <a:endParaRPr lang="en-GB"/>
          </a:p>
        </p:txBody>
      </p:sp>
    </p:spTree>
    <p:extLst>
      <p:ext uri="{BB962C8B-B14F-4D97-AF65-F5344CB8AC3E}">
        <p14:creationId xmlns:p14="http://schemas.microsoft.com/office/powerpoint/2010/main" val="33465397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69848" y="1298448"/>
            <a:ext cx="7315200" cy="3255264"/>
          </a:xfrm>
        </p:spPr>
        <p:txBody>
          <a:bodyPr anchor="b">
            <a:normAutofit/>
          </a:bodyPr>
          <a:lstStyle>
            <a:lvl1pPr algn="l">
              <a:defRPr sz="5900" spc="-100" baseline="0">
                <a:solidFill>
                  <a:srgbClr val="FFFFFF"/>
                </a:solidFill>
              </a:defRPr>
            </a:lvl1pPr>
          </a:lstStyle>
          <a:p>
            <a:r>
              <a:rPr lang="en-US"/>
              <a:t>Click to edit Master title style</a:t>
            </a:r>
          </a:p>
        </p:txBody>
      </p:sp>
      <p:sp>
        <p:nvSpPr>
          <p:cNvPr id="3" name="Subtitle 2"/>
          <p:cNvSpPr>
            <a:spLocks noGrp="1"/>
          </p:cNvSpPr>
          <p:nvPr>
            <p:ph type="subTitle" idx="1"/>
          </p:nvPr>
        </p:nvSpPr>
        <p:spPr>
          <a:xfrm>
            <a:off x="1100015" y="4670246"/>
            <a:ext cx="7315200" cy="914400"/>
          </a:xfrm>
        </p:spPr>
        <p:txBody>
          <a:bodyPr anchor="t">
            <a:normAutofit/>
          </a:bodyPr>
          <a:lstStyle>
            <a:lvl1pPr marL="0" indent="0" algn="l">
              <a:buNone/>
              <a:defRPr sz="2200" cap="none" spc="0" baseline="0">
                <a:solidFill>
                  <a:schemeClr val="accent1">
                    <a:lumMod val="20000"/>
                    <a:lumOff val="80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sp>
        <p:nvSpPr>
          <p:cNvPr id="4" name="Date Placeholder 3"/>
          <p:cNvSpPr>
            <a:spLocks noGrp="1"/>
          </p:cNvSpPr>
          <p:nvPr>
            <p:ph type="dt" sz="half" idx="10"/>
          </p:nvPr>
        </p:nvSpPr>
        <p:spPr/>
        <p:txBody>
          <a:bodyPr/>
          <a:lstStyle/>
          <a:p>
            <a:fld id="{5586B75A-687E-405C-8A0B-8D00578BA2C3}" type="datetimeFigureOut">
              <a:rPr lang="en-US" dirty="0"/>
              <a:pPr/>
              <a:t>4/24/2024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586B75A-687E-405C-8A0B-8D00578BA2C3}" type="datetimeFigureOut">
              <a:rPr lang="en-US" dirty="0"/>
              <a:pPr/>
              <a:t>4/24/2024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81000" y="990600"/>
            <a:ext cx="2819400" cy="4953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867912" y="868680"/>
            <a:ext cx="7315200" cy="5120640"/>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586B75A-687E-405C-8A0B-8D00578BA2C3}" type="datetimeFigureOut">
              <a:rPr lang="en-US" dirty="0"/>
              <a:pPr/>
              <a:t>4/24/2024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586B75A-687E-405C-8A0B-8D00578BA2C3}" type="datetimeFigureOut">
              <a:rPr lang="en-US" dirty="0"/>
              <a:pPr/>
              <a:t>4/24/2024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867912" y="1298448"/>
            <a:ext cx="7315200" cy="3255264"/>
          </a:xfrm>
        </p:spPr>
        <p:txBody>
          <a:bodyPr anchor="b">
            <a:normAutofit/>
          </a:bodyPr>
          <a:lstStyle>
            <a:lvl1pPr>
              <a:defRPr sz="5900" b="0" spc="-100" baseline="0">
                <a:solidFill>
                  <a:schemeClr val="tx1">
                    <a:lumMod val="65000"/>
                    <a:lumOff val="35000"/>
                  </a:schemeClr>
                </a:solidFill>
              </a:defRPr>
            </a:lvl1pPr>
          </a:lstStyle>
          <a:p>
            <a:r>
              <a:rPr lang="en-US"/>
              <a:t>Click to edit Master title style</a:t>
            </a:r>
          </a:p>
        </p:txBody>
      </p:sp>
      <p:sp>
        <p:nvSpPr>
          <p:cNvPr id="3" name="Text Placeholder 2"/>
          <p:cNvSpPr>
            <a:spLocks noGrp="1"/>
          </p:cNvSpPr>
          <p:nvPr>
            <p:ph type="body" idx="1"/>
          </p:nvPr>
        </p:nvSpPr>
        <p:spPr>
          <a:xfrm>
            <a:off x="3886200" y="4672584"/>
            <a:ext cx="7315200" cy="914400"/>
          </a:xfrm>
        </p:spPr>
        <p:txBody>
          <a:bodyPr anchor="t">
            <a:normAutofit/>
          </a:bodyPr>
          <a:lstStyle>
            <a:lvl1pPr marL="0" indent="0">
              <a:buNone/>
              <a:defRPr sz="2200" cap="none" spc="0" baseline="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586B75A-687E-405C-8A0B-8D00578BA2C3}" type="datetimeFigureOut">
              <a:rPr lang="en-US" dirty="0"/>
              <a:pPr/>
              <a:t>4/24/2024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867912"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7818120"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7"/>
          <p:cNvSpPr>
            <a:spLocks noGrp="1"/>
          </p:cNvSpPr>
          <p:nvPr>
            <p:ph type="dt" sz="half" idx="10"/>
          </p:nvPr>
        </p:nvSpPr>
        <p:spPr/>
        <p:txBody>
          <a:bodyPr/>
          <a:lstStyle/>
          <a:p>
            <a:fld id="{5586B75A-687E-405C-8A0B-8D00578BA2C3}" type="datetimeFigureOut">
              <a:rPr lang="en-US" dirty="0"/>
              <a:pPr/>
              <a:t>4/24/2024</a:t>
            </a:fld>
            <a:endParaRPr lang="en-US"/>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a:xfrm>
            <a:off x="3867912" y="1023586"/>
            <a:ext cx="3474720" cy="807720"/>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3867912"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7818463" y="1023586"/>
            <a:ext cx="3474720" cy="813171"/>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7818463"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Date Placeholder 1"/>
          <p:cNvSpPr>
            <a:spLocks noGrp="1"/>
          </p:cNvSpPr>
          <p:nvPr>
            <p:ph type="dt" sz="half" idx="10"/>
          </p:nvPr>
        </p:nvSpPr>
        <p:spPr/>
        <p:txBody>
          <a:bodyPr/>
          <a:lstStyle/>
          <a:p>
            <a:fld id="{5586B75A-687E-405C-8A0B-8D00578BA2C3}" type="datetimeFigureOut">
              <a:rPr lang="en-US" dirty="0"/>
              <a:pPr/>
              <a:t>4/24/2024</a:t>
            </a:fld>
            <a:endParaRPr lang="en-US"/>
          </a:p>
        </p:txBody>
      </p:sp>
      <p:sp>
        <p:nvSpPr>
          <p:cNvPr id="11" name="Footer Placeholder 10"/>
          <p:cNvSpPr>
            <a:spLocks noGrp="1"/>
          </p:cNvSpPr>
          <p:nvPr>
            <p:ph type="ftr" sz="quarter" idx="11"/>
          </p:nvPr>
        </p:nvSpPr>
        <p:spPr/>
        <p:txBody>
          <a:bodyPr/>
          <a:lstStyle/>
          <a:p>
            <a:endParaRPr lang="en-US"/>
          </a:p>
        </p:txBody>
      </p:sp>
      <p:sp>
        <p:nvSpPr>
          <p:cNvPr id="12" name="Slide Number Placeholder 11"/>
          <p:cNvSpPr>
            <a:spLocks noGrp="1"/>
          </p:cNvSpPr>
          <p:nvPr>
            <p:ph type="sldNum" sz="quarter" idx="12"/>
          </p:nvPr>
        </p:nvSpPr>
        <p:spPr/>
        <p:txBody>
          <a:bodyPr/>
          <a:lstStyle/>
          <a:p>
            <a:fld id="{4FAB73BC-B049-4115-A692-8D63A059BFB8}" type="slidenum">
              <a:rPr lang="en-US" dirty="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2" name="Date Placeholder 1"/>
          <p:cNvSpPr>
            <a:spLocks noGrp="1"/>
          </p:cNvSpPr>
          <p:nvPr>
            <p:ph type="dt" sz="half" idx="10"/>
          </p:nvPr>
        </p:nvSpPr>
        <p:spPr/>
        <p:txBody>
          <a:bodyPr/>
          <a:lstStyle/>
          <a:p>
            <a:fld id="{5586B75A-687E-405C-8A0B-8D00578BA2C3}" type="datetimeFigureOut">
              <a:rPr lang="en-US" dirty="0"/>
              <a:pPr/>
              <a:t>4/24/2024</a:t>
            </a:fld>
            <a:endParaRPr lang="en-US"/>
          </a:p>
        </p:txBody>
      </p:sp>
      <p:sp>
        <p:nvSpPr>
          <p:cNvPr id="7" name="Footer Placeholder 6"/>
          <p:cNvSpPr>
            <a:spLocks noGrp="1"/>
          </p:cNvSpPr>
          <p:nvPr>
            <p:ph type="ftr" sz="quarter" idx="11"/>
          </p:nvPr>
        </p:nvSpPr>
        <p:spPr/>
        <p:txBody>
          <a:bodyPr/>
          <a:lstStyle/>
          <a:p>
            <a:endParaRPr lang="en-US"/>
          </a:p>
        </p:txBody>
      </p:sp>
      <p:sp>
        <p:nvSpPr>
          <p:cNvPr id="8" name="Slide Number Placeholder 7"/>
          <p:cNvSpPr>
            <a:spLocks noGrp="1"/>
          </p:cNvSpPr>
          <p:nvPr>
            <p:ph type="sldNum" sz="quarter" idx="12"/>
          </p:nvPr>
        </p:nvSpPr>
        <p:spPr/>
        <p:txBody>
          <a:bodyPr/>
          <a:lstStyle/>
          <a:p>
            <a:fld id="{4FAB73BC-B049-4115-A692-8D63A059BFB8}" type="slidenum">
              <a:rPr lang="en-US" dirty="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5586B75A-687E-405C-8A0B-8D00578BA2C3}" type="datetimeFigureOut">
              <a:rPr lang="en-US" dirty="0"/>
              <a:pPr/>
              <a:t>4/24/2024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AB73BC-B049-4115-A692-8D63A059BFB8}" type="slidenum">
              <a:rPr lang="en-US" dirty="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baseline="0"/>
            </a:lvl1pPr>
          </a:lstStyle>
          <a:p>
            <a:r>
              <a:rPr lang="en-US"/>
              <a:t>Click to edit Master title style</a:t>
            </a:r>
          </a:p>
        </p:txBody>
      </p:sp>
      <p:sp>
        <p:nvSpPr>
          <p:cNvPr id="3" name="Content Placeholder 2"/>
          <p:cNvSpPr>
            <a:spLocks noGrp="1"/>
          </p:cNvSpPr>
          <p:nvPr>
            <p:ph idx="1"/>
          </p:nvPr>
        </p:nvSpPr>
        <p:spPr>
          <a:xfrm>
            <a:off x="3867912" y="868680"/>
            <a:ext cx="731520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56032" y="3494176"/>
            <a:ext cx="2834640" cy="2321990"/>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8" name="Date Placeholder 7"/>
          <p:cNvSpPr>
            <a:spLocks noGrp="1"/>
          </p:cNvSpPr>
          <p:nvPr>
            <p:ph type="dt" sz="half" idx="10"/>
          </p:nvPr>
        </p:nvSpPr>
        <p:spPr/>
        <p:txBody>
          <a:bodyPr/>
          <a:lstStyle/>
          <a:p>
            <a:fld id="{5586B75A-687E-405C-8A0B-8D00578BA2C3}" type="datetimeFigureOut">
              <a:rPr lang="en-US" dirty="0"/>
              <a:pPr/>
              <a:t>4/24/2024</a:t>
            </a:fld>
            <a:endParaRPr lang="en-US"/>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a:lvl1pPr>
          </a:lstStyle>
          <a:p>
            <a:r>
              <a:rPr lang="en-US"/>
              <a:t>Click to edit Master title style</a:t>
            </a:r>
          </a:p>
        </p:txBody>
      </p:sp>
      <p:sp>
        <p:nvSpPr>
          <p:cNvPr id="3" name="Picture Placeholder 2"/>
          <p:cNvSpPr>
            <a:spLocks noGrp="1" noChangeAspect="1"/>
          </p:cNvSpPr>
          <p:nvPr>
            <p:ph type="pic" idx="1"/>
          </p:nvPr>
        </p:nvSpPr>
        <p:spPr>
          <a:xfrm>
            <a:off x="3570644" y="767419"/>
            <a:ext cx="8115230" cy="5330952"/>
          </a:xfrm>
          <a:solidFill>
            <a:schemeClr val="bg1">
              <a:lumMod val="7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56032" y="3493008"/>
            <a:ext cx="2834640" cy="2322576"/>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8" name="Date Placeholder 7"/>
          <p:cNvSpPr>
            <a:spLocks noGrp="1"/>
          </p:cNvSpPr>
          <p:nvPr>
            <p:ph type="dt" sz="half" idx="10"/>
          </p:nvPr>
        </p:nvSpPr>
        <p:spPr/>
        <p:txBody>
          <a:bodyPr/>
          <a:lstStyle/>
          <a:p>
            <a:fld id="{5586B75A-687E-405C-8A0B-8D00578BA2C3}" type="datetimeFigureOut">
              <a:rPr lang="en-US" dirty="0"/>
              <a:pPr/>
              <a:t>4/24/2024</a:t>
            </a:fld>
            <a:endParaRPr lang="en-US"/>
          </a:p>
        </p:txBody>
      </p:sp>
      <p:sp>
        <p:nvSpPr>
          <p:cNvPr id="9" name="Footer Placeholder 8"/>
          <p:cNvSpPr>
            <a:spLocks noGrp="1"/>
          </p:cNvSpPr>
          <p:nvPr>
            <p:ph type="ftr" sz="quarter" idx="11"/>
          </p:nvPr>
        </p:nvSpPr>
        <p:spPr>
          <a:xfrm>
            <a:off x="3499101" y="6356350"/>
            <a:ext cx="5911517" cy="365125"/>
          </a:xfrm>
        </p:spPr>
        <p:txBody>
          <a:bodyPr/>
          <a:lstStyle/>
          <a:p>
            <a:endParaRPr lang="en-US"/>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52919" y="1123837"/>
            <a:ext cx="2947482" cy="4601183"/>
          </a:xfrm>
          <a:prstGeom prst="rect">
            <a:avLst/>
          </a:prstGeom>
        </p:spPr>
        <p:txBody>
          <a:bodyPr vert="horz" lIns="91440" tIns="45720" rIns="91440" bIns="45720" rtlCol="0" anchor="ctr">
            <a:normAutofit/>
          </a:bodyPr>
          <a:lstStyle/>
          <a:p>
            <a:r>
              <a:rPr lang="en-US"/>
              <a:t>Click to edit Master title style</a:t>
            </a:r>
          </a:p>
        </p:txBody>
      </p:sp>
      <p:sp>
        <p:nvSpPr>
          <p:cNvPr id="38" name="Rectangle 37"/>
          <p:cNvSpPr/>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3869268" y="864108"/>
            <a:ext cx="7315200" cy="5120640"/>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62465" y="6356350"/>
            <a:ext cx="2743200"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fld id="{5586B75A-687E-405C-8A0B-8D00578BA2C3}" type="datetimeFigureOut">
              <a:rPr lang="en-US" dirty="0"/>
              <a:pPr/>
              <a:t>4/24/2024</a:t>
            </a:fld>
            <a:endParaRPr lang="en-US"/>
          </a:p>
        </p:txBody>
      </p:sp>
      <p:sp>
        <p:nvSpPr>
          <p:cNvPr id="5" name="Footer Placeholder 4"/>
          <p:cNvSpPr>
            <a:spLocks noGrp="1"/>
          </p:cNvSpPr>
          <p:nvPr>
            <p:ph type="ftr" sz="quarter" idx="3"/>
          </p:nvPr>
        </p:nvSpPr>
        <p:spPr>
          <a:xfrm>
            <a:off x="3869268" y="6356350"/>
            <a:ext cx="5911517"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endParaRPr lang="en-US"/>
          </a:p>
        </p:txBody>
      </p:sp>
      <p:sp>
        <p:nvSpPr>
          <p:cNvPr id="6" name="Slide Number Placeholder 5"/>
          <p:cNvSpPr>
            <a:spLocks noGrp="1"/>
          </p:cNvSpPr>
          <p:nvPr>
            <p:ph type="sldNum" sz="quarter" idx="4"/>
          </p:nvPr>
        </p:nvSpPr>
        <p:spPr>
          <a:xfrm>
            <a:off x="10634135" y="6356350"/>
            <a:ext cx="1530927" cy="365125"/>
          </a:xfrm>
          <a:prstGeom prst="rect">
            <a:avLst/>
          </a:prstGeom>
        </p:spPr>
        <p:txBody>
          <a:bodyPr vert="horz" lIns="91440" tIns="45720" rIns="91440" bIns="45720" rtlCol="0" anchor="ctr"/>
          <a:lstStyle>
            <a:lvl1pPr algn="r">
              <a:defRPr sz="1200" b="1">
                <a:solidFill>
                  <a:schemeClr val="accent1"/>
                </a:solidFill>
              </a:defRPr>
            </a:lvl1pPr>
          </a:lstStyle>
          <a:p>
            <a:fld id="{4FAB73BC-B049-4115-A692-8D63A059BFB8}" type="slidenum">
              <a:rPr lang="en-US" dirty="0"/>
              <a:pPr/>
              <a:t>‹#›</a:t>
            </a:fld>
            <a:endParaRPr lang="en-US"/>
          </a:p>
        </p:txBody>
      </p:sp>
    </p:spTree>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hf sldNum="0" hdr="0" ftr="0" dt="0"/>
  <p:txStyles>
    <p:title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9.jpeg"/></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image" Target="../media/image10.jpeg"/></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9.jpeg"/></Relationships>
</file>

<file path=ppt/slides/_rels/slide5.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8.jpeg"/><Relationship Id="rId7"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9.jpeg"/></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9.jpeg"/></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image" Target="../media/image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21" descr="New LB Redbridge"/>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752429" y="5498696"/>
            <a:ext cx="1265237"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Group 7"/>
          <p:cNvGrpSpPr/>
          <p:nvPr/>
        </p:nvGrpSpPr>
        <p:grpSpPr>
          <a:xfrm>
            <a:off x="9177240" y="5267325"/>
            <a:ext cx="2958560" cy="806733"/>
            <a:chOff x="4251682" y="390740"/>
            <a:chExt cx="5864776" cy="1466194"/>
          </a:xfrm>
        </p:grpSpPr>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50264" y="390740"/>
              <a:ext cx="1466194" cy="1466194"/>
            </a:xfrm>
            <a:prstGeom prst="rect">
              <a:avLst/>
            </a:prstGeom>
            <a:ln w="12700">
              <a:solidFill>
                <a:schemeClr val="tx1"/>
              </a:solidFill>
            </a:ln>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51682" y="390740"/>
              <a:ext cx="1466194" cy="1466194"/>
            </a:xfrm>
            <a:prstGeom prst="rect">
              <a:avLst/>
            </a:prstGeom>
            <a:ln w="12700">
              <a:solidFill>
                <a:schemeClr val="tx1"/>
              </a:solidFill>
            </a:ln>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17876" y="390740"/>
              <a:ext cx="1466194" cy="1466194"/>
            </a:xfrm>
            <a:prstGeom prst="rect">
              <a:avLst/>
            </a:prstGeom>
            <a:ln w="12700">
              <a:solidFill>
                <a:schemeClr val="tx1"/>
              </a:solidFill>
            </a:ln>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64362" y="390740"/>
              <a:ext cx="1485902" cy="1466194"/>
            </a:xfrm>
            <a:prstGeom prst="rect">
              <a:avLst/>
            </a:prstGeom>
            <a:ln w="12700">
              <a:solidFill>
                <a:schemeClr val="tx1"/>
              </a:solidFill>
            </a:ln>
          </p:spPr>
        </p:pic>
      </p:grpSp>
      <p:sp>
        <p:nvSpPr>
          <p:cNvPr id="13" name="Title 12"/>
          <p:cNvSpPr>
            <a:spLocks noGrp="1"/>
          </p:cNvSpPr>
          <p:nvPr>
            <p:ph type="ctrTitle"/>
          </p:nvPr>
        </p:nvSpPr>
        <p:spPr/>
        <p:txBody>
          <a:bodyPr anchor="t" anchorCtr="1">
            <a:normAutofit fontScale="90000"/>
          </a:bodyPr>
          <a:lstStyle/>
          <a:p>
            <a:pPr algn="ctr"/>
            <a:r>
              <a:rPr lang="en-GB" b="1" dirty="0">
                <a:solidFill>
                  <a:schemeClr val="bg1"/>
                </a:solidFill>
              </a:rPr>
              <a:t>Parent </a:t>
            </a:r>
            <a:br>
              <a:rPr lang="en-GB" b="1" dirty="0">
                <a:solidFill>
                  <a:schemeClr val="bg1"/>
                </a:solidFill>
              </a:rPr>
            </a:br>
            <a:r>
              <a:rPr lang="en-GB" b="1" dirty="0">
                <a:solidFill>
                  <a:schemeClr val="bg1"/>
                </a:solidFill>
              </a:rPr>
              <a:t>Curriculum </a:t>
            </a:r>
            <a:br>
              <a:rPr lang="en-GB" b="1" dirty="0">
                <a:solidFill>
                  <a:schemeClr val="bg1"/>
                </a:solidFill>
              </a:rPr>
            </a:br>
            <a:r>
              <a:rPr lang="en-GB" b="1" dirty="0">
                <a:solidFill>
                  <a:schemeClr val="bg1"/>
                </a:solidFill>
              </a:rPr>
              <a:t>Information</a:t>
            </a:r>
            <a:br>
              <a:rPr lang="en-GB" b="1" dirty="0">
                <a:solidFill>
                  <a:schemeClr val="bg1"/>
                </a:solidFill>
              </a:rPr>
            </a:br>
            <a:br>
              <a:rPr lang="en-GB" dirty="0">
                <a:solidFill>
                  <a:schemeClr val="tx1"/>
                </a:solidFill>
              </a:rPr>
            </a:br>
            <a:r>
              <a:rPr lang="en-GB" dirty="0">
                <a:solidFill>
                  <a:schemeClr val="tx1"/>
                </a:solidFill>
              </a:rPr>
              <a:t>Year 5  Summer 2024</a:t>
            </a:r>
          </a:p>
        </p:txBody>
      </p:sp>
      <p:sp>
        <p:nvSpPr>
          <p:cNvPr id="17" name="Title 1"/>
          <p:cNvSpPr txBox="1">
            <a:spLocks/>
          </p:cNvSpPr>
          <p:nvPr/>
        </p:nvSpPr>
        <p:spPr>
          <a:xfrm>
            <a:off x="1704865" y="1768115"/>
            <a:ext cx="7315200" cy="1721612"/>
          </a:xfrm>
          <a:prstGeom prst="rect">
            <a:avLst/>
          </a:prstGeom>
        </p:spPr>
        <p:txBody>
          <a:bodyPr vert="horz" lIns="91440" tIns="45720" rIns="91440" bIns="45720" rtlCol="0" anchor="b">
            <a:normAutofit fontScale="82500" lnSpcReduction="20000"/>
          </a:bodyPr>
          <a:lstStyle>
            <a:lvl1pPr algn="l" defTabSz="914400" rtl="0" eaLnBrk="1" latinLnBrk="0" hangingPunct="1">
              <a:lnSpc>
                <a:spcPct val="90000"/>
              </a:lnSpc>
              <a:spcBef>
                <a:spcPct val="0"/>
              </a:spcBef>
              <a:buNone/>
              <a:defRPr sz="5900" kern="1200" spc="-100" baseline="0">
                <a:solidFill>
                  <a:srgbClr val="FFFFFF"/>
                </a:solidFill>
                <a:latin typeface="+mj-lt"/>
                <a:ea typeface="+mj-ea"/>
                <a:cs typeface="+mj-cs"/>
              </a:defRPr>
            </a:lvl1pPr>
          </a:lstStyle>
          <a:p>
            <a:br>
              <a:rPr lang="en-GB"/>
            </a:br>
            <a:br>
              <a:rPr lang="en-GB"/>
            </a:br>
            <a:endParaRPr lang="en-GB"/>
          </a:p>
        </p:txBody>
      </p:sp>
      <p:sp>
        <p:nvSpPr>
          <p:cNvPr id="15" name="Rectangle 14"/>
          <p:cNvSpPr/>
          <p:nvPr/>
        </p:nvSpPr>
        <p:spPr>
          <a:xfrm>
            <a:off x="9340653" y="5182285"/>
            <a:ext cx="2795146" cy="861774"/>
          </a:xfrm>
          <a:prstGeom prst="rect">
            <a:avLst/>
          </a:prstGeom>
        </p:spPr>
        <p:txBody>
          <a:bodyPr wrap="square">
            <a:spAutoFit/>
          </a:bodyPr>
          <a:lstStyle/>
          <a:p>
            <a:pPr algn="ctr"/>
            <a:br>
              <a:rPr lang="en-GB" sz="2500"/>
            </a:br>
            <a:endParaRPr lang="en-GB" sz="2500"/>
          </a:p>
        </p:txBody>
      </p:sp>
      <p:pic>
        <p:nvPicPr>
          <p:cNvPr id="16" name="Picture 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177239" y="703357"/>
            <a:ext cx="3014761" cy="2786370"/>
          </a:xfrm>
          <a:prstGeom prst="rect">
            <a:avLst/>
          </a:prstGeom>
        </p:spPr>
      </p:pic>
      <p:pic>
        <p:nvPicPr>
          <p:cNvPr id="19" name="Picture 18"/>
          <p:cNvPicPr>
            <a:picLocks noChangeAspect="1"/>
          </p:cNvPicPr>
          <p:nvPr/>
        </p:nvPicPr>
        <p:blipFill>
          <a:blip r:embed="rId8"/>
          <a:stretch>
            <a:fillRect/>
          </a:stretch>
        </p:blipFill>
        <p:spPr>
          <a:xfrm>
            <a:off x="9177240" y="3489727"/>
            <a:ext cx="2958560" cy="1777598"/>
          </a:xfrm>
          <a:prstGeom prst="rect">
            <a:avLst/>
          </a:prstGeom>
          <a:ln>
            <a:solidFill>
              <a:schemeClr val="tx1"/>
            </a:solidFill>
          </a:ln>
        </p:spPr>
      </p:pic>
    </p:spTree>
    <p:extLst>
      <p:ext uri="{BB962C8B-B14F-4D97-AF65-F5344CB8AC3E}">
        <p14:creationId xmlns:p14="http://schemas.microsoft.com/office/powerpoint/2010/main" val="11431754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2919" y="1123838"/>
            <a:ext cx="2947482" cy="2981438"/>
          </a:xfrm>
        </p:spPr>
        <p:txBody>
          <a:bodyPr>
            <a:normAutofit/>
          </a:bodyPr>
          <a:lstStyle/>
          <a:p>
            <a:r>
              <a:rPr lang="en-GB" sz="3200" b="1"/>
              <a:t>Any questions?</a:t>
            </a:r>
          </a:p>
        </p:txBody>
      </p:sp>
      <p:sp>
        <p:nvSpPr>
          <p:cNvPr id="3" name="Content Placeholder 2"/>
          <p:cNvSpPr>
            <a:spLocks noGrp="1"/>
          </p:cNvSpPr>
          <p:nvPr>
            <p:ph idx="1"/>
          </p:nvPr>
        </p:nvSpPr>
        <p:spPr/>
        <p:txBody>
          <a:bodyPr>
            <a:normAutofit/>
          </a:bodyPr>
          <a:lstStyle/>
          <a:p>
            <a:pPr marL="0" indent="0">
              <a:buNone/>
            </a:pPr>
            <a:r>
              <a:rPr lang="en-GB" b="1" dirty="0"/>
              <a:t>Please do not hesitate to contact us if you have any further questions.</a:t>
            </a:r>
          </a:p>
          <a:p>
            <a:pPr marL="0" indent="0">
              <a:buNone/>
            </a:pPr>
            <a:r>
              <a:rPr lang="en-GB" b="1" dirty="0"/>
              <a:t>We have parent meetings on Thursday , please bring any questions along with you.</a:t>
            </a:r>
          </a:p>
          <a:p>
            <a:pPr marL="0" indent="0">
              <a:buNone/>
            </a:pPr>
            <a:endParaRPr lang="en-GB" b="1" dirty="0"/>
          </a:p>
          <a:p>
            <a:pPr marL="0" indent="0">
              <a:buNone/>
            </a:pPr>
            <a:r>
              <a:rPr lang="en-GB" b="1" dirty="0"/>
              <a:t>We hope you found the information shared useful.</a:t>
            </a:r>
          </a:p>
          <a:p>
            <a:pPr marL="0" indent="0">
              <a:buNone/>
            </a:pPr>
            <a:endParaRPr lang="en-GB" b="1" dirty="0"/>
          </a:p>
          <a:p>
            <a:pPr marL="0" indent="0">
              <a:buNone/>
            </a:pPr>
            <a:r>
              <a:rPr lang="en-GB" b="1" dirty="0"/>
              <a:t>Thank you for your support</a:t>
            </a:r>
          </a:p>
        </p:txBody>
      </p:sp>
      <p:pic>
        <p:nvPicPr>
          <p:cNvPr id="4" name="Picture 2" descr="Final Letterhead 1"/>
          <p:cNvPicPr>
            <a:picLocks noChangeAspect="1" noChangeArrowheads="1"/>
          </p:cNvPicPr>
          <p:nvPr/>
        </p:nvPicPr>
        <p:blipFill rotWithShape="1">
          <a:blip r:embed="rId3">
            <a:extLst>
              <a:ext uri="{28A0092B-C50C-407E-A947-70E740481C1C}">
                <a14:useLocalDpi xmlns:a14="http://schemas.microsoft.com/office/drawing/2010/main" val="0"/>
              </a:ext>
            </a:extLst>
          </a:blip>
          <a:srcRect l="24536" b="43048"/>
          <a:stretch/>
        </p:blipFill>
        <p:spPr bwMode="auto">
          <a:xfrm>
            <a:off x="0" y="6145000"/>
            <a:ext cx="4558937" cy="71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33155" t="31442" r="33154" b="16196"/>
          <a:stretch/>
        </p:blipFill>
        <p:spPr>
          <a:xfrm>
            <a:off x="114300" y="121476"/>
            <a:ext cx="563201" cy="617957"/>
          </a:xfrm>
          <a:prstGeom prst="rect">
            <a:avLst/>
          </a:prstGeom>
        </p:spPr>
      </p:pic>
      <p:pic>
        <p:nvPicPr>
          <p:cNvPr id="5" name="Picture 4"/>
          <p:cNvPicPr>
            <a:picLocks noChangeAspect="1"/>
          </p:cNvPicPr>
          <p:nvPr/>
        </p:nvPicPr>
        <p:blipFill rotWithShape="1">
          <a:blip r:embed="rId5"/>
          <a:srcRect r="20143" b="13486"/>
          <a:stretch/>
        </p:blipFill>
        <p:spPr>
          <a:xfrm>
            <a:off x="180976" y="4019550"/>
            <a:ext cx="3143249" cy="1915460"/>
          </a:xfrm>
          <a:prstGeom prst="rect">
            <a:avLst/>
          </a:prstGeom>
          <a:noFill/>
          <a:ln>
            <a:solidFill>
              <a:schemeClr val="tx1"/>
            </a:solidFill>
          </a:ln>
        </p:spPr>
      </p:pic>
    </p:spTree>
    <p:extLst>
      <p:ext uri="{BB962C8B-B14F-4D97-AF65-F5344CB8AC3E}">
        <p14:creationId xmlns:p14="http://schemas.microsoft.com/office/powerpoint/2010/main" val="34723755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2919" y="1123838"/>
            <a:ext cx="2947482" cy="3812666"/>
          </a:xfrm>
        </p:spPr>
        <p:txBody>
          <a:bodyPr/>
          <a:lstStyle/>
          <a:p>
            <a:r>
              <a:rPr lang="en-GB" b="1"/>
              <a:t>School Vision and Motto</a:t>
            </a:r>
          </a:p>
        </p:txBody>
      </p:sp>
      <p:sp>
        <p:nvSpPr>
          <p:cNvPr id="3" name="Content Placeholder 2"/>
          <p:cNvSpPr>
            <a:spLocks noGrp="1"/>
          </p:cNvSpPr>
          <p:nvPr>
            <p:ph idx="1"/>
          </p:nvPr>
        </p:nvSpPr>
        <p:spPr/>
        <p:txBody>
          <a:bodyPr anchor="t"/>
          <a:lstStyle/>
          <a:p>
            <a:pPr marL="0" indent="0" algn="ctr">
              <a:buNone/>
            </a:pPr>
            <a:r>
              <a:rPr lang="en-US"/>
              <a:t>At Barley Lane Primary School it is important that we all work together to ensure that everyone feels happy, safe and ready to learn. </a:t>
            </a:r>
          </a:p>
          <a:p>
            <a:pPr marL="0" indent="0" algn="ctr">
              <a:buNone/>
            </a:pPr>
            <a:endParaRPr lang="en-US" b="1" u="sng"/>
          </a:p>
          <a:p>
            <a:pPr marL="0" indent="0" algn="ctr">
              <a:buNone/>
            </a:pPr>
            <a:r>
              <a:rPr lang="en-US" b="1" u="sng"/>
              <a:t>Our School Motto</a:t>
            </a:r>
            <a:endParaRPr lang="en-GB"/>
          </a:p>
          <a:p>
            <a:pPr marL="0" indent="0" algn="ctr">
              <a:buNone/>
            </a:pPr>
            <a:r>
              <a:rPr lang="en-US" sz="4000"/>
              <a:t>B</a:t>
            </a:r>
            <a:r>
              <a:rPr lang="en-US"/>
              <a:t>elieve in yourself, </a:t>
            </a:r>
            <a:r>
              <a:rPr lang="en-US" sz="4000"/>
              <a:t>L</a:t>
            </a:r>
            <a:r>
              <a:rPr lang="en-US"/>
              <a:t>earn together,</a:t>
            </a:r>
            <a:r>
              <a:rPr lang="en-US" sz="4000"/>
              <a:t> P</a:t>
            </a:r>
            <a:r>
              <a:rPr lang="en-US"/>
              <a:t>ersevere</a:t>
            </a:r>
            <a:r>
              <a:rPr lang="en-US" sz="4000"/>
              <a:t> </a:t>
            </a:r>
            <a:r>
              <a:rPr lang="en-US"/>
              <a:t>and </a:t>
            </a:r>
            <a:r>
              <a:rPr lang="en-US" sz="4000"/>
              <a:t>S</a:t>
            </a:r>
            <a:r>
              <a:rPr lang="en-US"/>
              <a:t>ucceed</a:t>
            </a:r>
            <a:endParaRPr lang="en-GB"/>
          </a:p>
          <a:p>
            <a:pPr algn="ctr"/>
            <a:endParaRPr lang="en-US"/>
          </a:p>
        </p:txBody>
      </p:sp>
      <p:pic>
        <p:nvPicPr>
          <p:cNvPr id="4" name="Picture 2" descr="Final Letterhead 1"/>
          <p:cNvPicPr>
            <a:picLocks noChangeAspect="1" noChangeArrowheads="1"/>
          </p:cNvPicPr>
          <p:nvPr/>
        </p:nvPicPr>
        <p:blipFill rotWithShape="1">
          <a:blip r:embed="rId2">
            <a:extLst>
              <a:ext uri="{28A0092B-C50C-407E-A947-70E740481C1C}">
                <a14:useLocalDpi xmlns:a14="http://schemas.microsoft.com/office/drawing/2010/main" val="0"/>
              </a:ext>
            </a:extLst>
          </a:blip>
          <a:srcRect l="24536" b="43048"/>
          <a:stretch/>
        </p:blipFill>
        <p:spPr bwMode="auto">
          <a:xfrm>
            <a:off x="0" y="6145000"/>
            <a:ext cx="4558937" cy="71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33155" t="31442" r="33154" b="16196"/>
          <a:stretch/>
        </p:blipFill>
        <p:spPr>
          <a:xfrm>
            <a:off x="114300" y="121476"/>
            <a:ext cx="563201" cy="617957"/>
          </a:xfrm>
          <a:prstGeom prst="rect">
            <a:avLst/>
          </a:prstGeom>
        </p:spPr>
      </p:pic>
      <p:pic>
        <p:nvPicPr>
          <p:cNvPr id="3074" name="Picture 2" descr="long board 1000x8800mm cop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72469" y="4737100"/>
            <a:ext cx="7283824" cy="8255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Social Distancing Primary School Signs and Dividers - Sussex Signs"/>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9878" y="4936503"/>
            <a:ext cx="2693564" cy="10482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87801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2919" y="1123838"/>
            <a:ext cx="2947482" cy="3008430"/>
          </a:xfrm>
        </p:spPr>
        <p:txBody>
          <a:bodyPr/>
          <a:lstStyle/>
          <a:p>
            <a:r>
              <a:rPr lang="en-GB" b="1"/>
              <a:t>Meeting </a:t>
            </a:r>
            <a:br>
              <a:rPr lang="en-GB" b="1"/>
            </a:br>
            <a:r>
              <a:rPr lang="en-GB" b="1"/>
              <a:t>Outline</a:t>
            </a:r>
          </a:p>
        </p:txBody>
      </p:sp>
      <p:pic>
        <p:nvPicPr>
          <p:cNvPr id="4" name="Picture 2" descr="Final Letterhead 1"/>
          <p:cNvPicPr>
            <a:picLocks noChangeAspect="1" noChangeArrowheads="1"/>
          </p:cNvPicPr>
          <p:nvPr/>
        </p:nvPicPr>
        <p:blipFill rotWithShape="1">
          <a:blip r:embed="rId2">
            <a:extLst>
              <a:ext uri="{28A0092B-C50C-407E-A947-70E740481C1C}">
                <a14:useLocalDpi xmlns:a14="http://schemas.microsoft.com/office/drawing/2010/main" val="0"/>
              </a:ext>
            </a:extLst>
          </a:blip>
          <a:srcRect l="24536" b="43048"/>
          <a:stretch/>
        </p:blipFill>
        <p:spPr bwMode="auto">
          <a:xfrm>
            <a:off x="0" y="6145000"/>
            <a:ext cx="4558937" cy="71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33155" t="31442" r="33154" b="16196"/>
          <a:stretch/>
        </p:blipFill>
        <p:spPr>
          <a:xfrm>
            <a:off x="10772775" y="246151"/>
            <a:ext cx="848951" cy="931488"/>
          </a:xfrm>
          <a:prstGeom prst="rect">
            <a:avLst/>
          </a:prstGeom>
        </p:spPr>
      </p:pic>
      <p:sp>
        <p:nvSpPr>
          <p:cNvPr id="5" name="Content Placeholder 4"/>
          <p:cNvSpPr>
            <a:spLocks noGrp="1"/>
          </p:cNvSpPr>
          <p:nvPr>
            <p:ph idx="1"/>
          </p:nvPr>
        </p:nvSpPr>
        <p:spPr/>
        <p:txBody>
          <a:bodyPr/>
          <a:lstStyle/>
          <a:p>
            <a:r>
              <a:rPr lang="en-GB" dirty="0"/>
              <a:t>1. Welcome</a:t>
            </a:r>
          </a:p>
          <a:p>
            <a:r>
              <a:rPr lang="en-GB" dirty="0"/>
              <a:t>2. Summer Curriculum Topics and Big Question</a:t>
            </a:r>
          </a:p>
          <a:p>
            <a:r>
              <a:rPr lang="en-GB" dirty="0"/>
              <a:t>3. English </a:t>
            </a:r>
          </a:p>
          <a:p>
            <a:r>
              <a:rPr lang="en-GB" dirty="0"/>
              <a:t>4. Maths</a:t>
            </a:r>
          </a:p>
          <a:p>
            <a:r>
              <a:rPr lang="en-GB" dirty="0"/>
              <a:t>5. Science</a:t>
            </a:r>
          </a:p>
          <a:p>
            <a:r>
              <a:rPr lang="en-GB" dirty="0"/>
              <a:t>6. Foundation Subjects</a:t>
            </a:r>
          </a:p>
          <a:p>
            <a:r>
              <a:rPr lang="en-GB" dirty="0"/>
              <a:t>7. Communication</a:t>
            </a:r>
          </a:p>
          <a:p>
            <a:r>
              <a:rPr lang="en-GB" dirty="0"/>
              <a:t>8. Questions</a:t>
            </a:r>
          </a:p>
          <a:p>
            <a:pPr algn="ctr"/>
            <a:endParaRPr lang="en-GB" dirty="0"/>
          </a:p>
        </p:txBody>
      </p:sp>
      <p:pic>
        <p:nvPicPr>
          <p:cNvPr id="9" name="Picture 2" descr="Poets board 765x1200mm copy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919" y="4051160"/>
            <a:ext cx="2880806" cy="18341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53200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031389" y="834119"/>
            <a:ext cx="7037318" cy="1332236"/>
          </a:xfrm>
          <a:ln>
            <a:noFill/>
          </a:ln>
        </p:spPr>
        <p:txBody>
          <a:bodyPr anchor="t" anchorCtr="0">
            <a:normAutofit fontScale="62500" lnSpcReduction="20000"/>
          </a:bodyPr>
          <a:lstStyle/>
          <a:p>
            <a:pPr marL="0" indent="0">
              <a:lnSpc>
                <a:spcPct val="120000"/>
              </a:lnSpc>
              <a:spcBef>
                <a:spcPts val="0"/>
              </a:spcBef>
              <a:buNone/>
            </a:pPr>
            <a:r>
              <a:rPr lang="en-GB" sz="3200" b="1" dirty="0"/>
              <a:t>Summer Topic: Mysterious Maya</a:t>
            </a:r>
          </a:p>
          <a:p>
            <a:pPr marL="0" indent="0">
              <a:lnSpc>
                <a:spcPct val="120000"/>
              </a:lnSpc>
              <a:spcBef>
                <a:spcPts val="0"/>
              </a:spcBef>
              <a:buNone/>
            </a:pPr>
            <a:endParaRPr lang="en-GB" sz="3200" b="1" dirty="0"/>
          </a:p>
          <a:p>
            <a:pPr marL="0" indent="0">
              <a:lnSpc>
                <a:spcPct val="120000"/>
              </a:lnSpc>
              <a:spcBef>
                <a:spcPts val="0"/>
              </a:spcBef>
              <a:buNone/>
            </a:pPr>
            <a:r>
              <a:rPr lang="en-GB" sz="3200" b="1" dirty="0"/>
              <a:t>Big Question: Can something lost, always be rediscovered?</a:t>
            </a:r>
          </a:p>
          <a:p>
            <a:pPr marL="0" indent="0">
              <a:buNone/>
            </a:pPr>
            <a:endParaRPr lang="en-GB" sz="3200" b="1" dirty="0"/>
          </a:p>
          <a:p>
            <a:pPr marL="0" indent="0">
              <a:buNone/>
            </a:pPr>
            <a:endParaRPr lang="en-GB" sz="3200" b="1" dirty="0"/>
          </a:p>
        </p:txBody>
      </p:sp>
      <p:sp>
        <p:nvSpPr>
          <p:cNvPr id="2" name="Title 1"/>
          <p:cNvSpPr>
            <a:spLocks noGrp="1"/>
          </p:cNvSpPr>
          <p:nvPr>
            <p:ph type="title"/>
          </p:nvPr>
        </p:nvSpPr>
        <p:spPr>
          <a:xfrm>
            <a:off x="252919" y="1123838"/>
            <a:ext cx="2947482" cy="3482534"/>
          </a:xfrm>
        </p:spPr>
        <p:txBody>
          <a:bodyPr/>
          <a:lstStyle/>
          <a:p>
            <a:r>
              <a:rPr lang="en-GB" b="1" dirty="0"/>
              <a:t>Summer Curriculum Topics</a:t>
            </a:r>
          </a:p>
        </p:txBody>
      </p:sp>
      <p:pic>
        <p:nvPicPr>
          <p:cNvPr id="4" name="Picture 2" descr="Final Letterhead 1"/>
          <p:cNvPicPr>
            <a:picLocks noChangeAspect="1" noChangeArrowheads="1"/>
          </p:cNvPicPr>
          <p:nvPr/>
        </p:nvPicPr>
        <p:blipFill rotWithShape="1">
          <a:blip r:embed="rId3">
            <a:extLst>
              <a:ext uri="{28A0092B-C50C-407E-A947-70E740481C1C}">
                <a14:useLocalDpi xmlns:a14="http://schemas.microsoft.com/office/drawing/2010/main" val="0"/>
              </a:ext>
            </a:extLst>
          </a:blip>
          <a:srcRect l="24536" b="43048"/>
          <a:stretch/>
        </p:blipFill>
        <p:spPr bwMode="auto">
          <a:xfrm>
            <a:off x="0" y="6145000"/>
            <a:ext cx="4558937" cy="71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33155" t="31442" r="33154" b="16196"/>
          <a:stretch/>
        </p:blipFill>
        <p:spPr>
          <a:xfrm>
            <a:off x="114300" y="121476"/>
            <a:ext cx="563201" cy="617957"/>
          </a:xfrm>
          <a:prstGeom prst="rect">
            <a:avLst/>
          </a:prstGeom>
        </p:spPr>
      </p:pic>
      <p:pic>
        <p:nvPicPr>
          <p:cNvPr id="8" name="Picture 2" descr="Social distancing means standing 6 feet apart. Here's what that actually  looks lik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5899" y="4606371"/>
            <a:ext cx="2280625" cy="128066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Mayans: Civilization, Culture &amp; Empire - HISTORY">
            <a:extLst>
              <a:ext uri="{FF2B5EF4-FFF2-40B4-BE49-F238E27FC236}">
                <a16:creationId xmlns:a16="http://schemas.microsoft.com/office/drawing/2014/main" id="{7DBD5D23-D987-41FB-B3F5-4CC665D6624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25383" y="2238412"/>
            <a:ext cx="5905500"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63177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2919" y="1123837"/>
            <a:ext cx="2947482" cy="3067163"/>
          </a:xfrm>
        </p:spPr>
        <p:txBody>
          <a:bodyPr/>
          <a:lstStyle/>
          <a:p>
            <a:r>
              <a:rPr lang="en-GB" b="1"/>
              <a:t>English</a:t>
            </a:r>
          </a:p>
        </p:txBody>
      </p:sp>
      <p:pic>
        <p:nvPicPr>
          <p:cNvPr id="4" name="Picture 2" descr="Final Letterhead 1"/>
          <p:cNvPicPr>
            <a:picLocks noChangeAspect="1" noChangeArrowheads="1"/>
          </p:cNvPicPr>
          <p:nvPr/>
        </p:nvPicPr>
        <p:blipFill rotWithShape="1">
          <a:blip r:embed="rId3">
            <a:extLst>
              <a:ext uri="{28A0092B-C50C-407E-A947-70E740481C1C}">
                <a14:useLocalDpi xmlns:a14="http://schemas.microsoft.com/office/drawing/2010/main" val="0"/>
              </a:ext>
            </a:extLst>
          </a:blip>
          <a:srcRect l="24536" b="43048"/>
          <a:stretch/>
        </p:blipFill>
        <p:spPr bwMode="auto">
          <a:xfrm>
            <a:off x="0" y="6145000"/>
            <a:ext cx="4558937" cy="71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33155" t="31442" r="33154" b="16196"/>
          <a:stretch/>
        </p:blipFill>
        <p:spPr>
          <a:xfrm>
            <a:off x="114300" y="121476"/>
            <a:ext cx="563201" cy="617957"/>
          </a:xfrm>
          <a:prstGeom prst="rect">
            <a:avLst/>
          </a:prstGeom>
        </p:spPr>
      </p:pic>
      <p:pic>
        <p:nvPicPr>
          <p:cNvPr id="5" name="Picture 4"/>
          <p:cNvPicPr>
            <a:picLocks noChangeAspect="1"/>
          </p:cNvPicPr>
          <p:nvPr/>
        </p:nvPicPr>
        <p:blipFill>
          <a:blip r:embed="rId5"/>
          <a:stretch>
            <a:fillRect/>
          </a:stretch>
        </p:blipFill>
        <p:spPr>
          <a:xfrm>
            <a:off x="114300" y="4013200"/>
            <a:ext cx="3153301" cy="1971548"/>
          </a:xfrm>
          <a:prstGeom prst="rect">
            <a:avLst/>
          </a:prstGeom>
          <a:noFill/>
          <a:ln>
            <a:solidFill>
              <a:schemeClr val="tx1"/>
            </a:solidFill>
          </a:ln>
        </p:spPr>
      </p:pic>
      <p:sp>
        <p:nvSpPr>
          <p:cNvPr id="7" name="TextBox 6">
            <a:extLst>
              <a:ext uri="{FF2B5EF4-FFF2-40B4-BE49-F238E27FC236}">
                <a16:creationId xmlns:a16="http://schemas.microsoft.com/office/drawing/2014/main" id="{58406143-39D4-2E4A-8C7F-1962FDD3B02F}"/>
              </a:ext>
            </a:extLst>
          </p:cNvPr>
          <p:cNvSpPr txBox="1"/>
          <p:nvPr/>
        </p:nvSpPr>
        <p:spPr>
          <a:xfrm>
            <a:off x="3535819" y="728243"/>
            <a:ext cx="8237778" cy="3693319"/>
          </a:xfrm>
          <a:prstGeom prst="rect">
            <a:avLst/>
          </a:prstGeom>
          <a:noFill/>
        </p:spPr>
        <p:txBody>
          <a:bodyPr wrap="square" lIns="91440" tIns="45720" rIns="91440" bIns="45720" rtlCol="0" anchor="t">
            <a:spAutoFit/>
          </a:bodyPr>
          <a:lstStyle/>
          <a:p>
            <a:r>
              <a:rPr lang="en-US" dirty="0">
                <a:solidFill>
                  <a:schemeClr val="tx1">
                    <a:lumMod val="65000"/>
                    <a:lumOff val="35000"/>
                  </a:schemeClr>
                </a:solidFill>
              </a:rPr>
              <a:t>In reading, we will be continuing to read The Boy at the Back of the Class. Later in the term, we will be reading Mayan myths and legends.</a:t>
            </a:r>
          </a:p>
          <a:p>
            <a:endParaRPr lang="en-US" dirty="0">
              <a:solidFill>
                <a:schemeClr val="tx1">
                  <a:lumMod val="65000"/>
                  <a:lumOff val="35000"/>
                </a:schemeClr>
              </a:solidFill>
            </a:endParaRPr>
          </a:p>
          <a:p>
            <a:r>
              <a:rPr lang="en-US" dirty="0">
                <a:solidFill>
                  <a:schemeClr val="tx1">
                    <a:lumMod val="65000"/>
                    <a:lumOff val="35000"/>
                  </a:schemeClr>
                </a:solidFill>
              </a:rPr>
              <a:t>Our key text for reading is ‘Journey to the River Sea’ by Eva Ibbotson. </a:t>
            </a:r>
          </a:p>
          <a:p>
            <a:r>
              <a:rPr lang="en-US" dirty="0">
                <a:solidFill>
                  <a:schemeClr val="tx1">
                    <a:lumMod val="65000"/>
                    <a:lumOff val="35000"/>
                  </a:schemeClr>
                </a:solidFill>
              </a:rPr>
              <a:t>We will also be learning about Mayan myths too.</a:t>
            </a:r>
          </a:p>
          <a:p>
            <a:endParaRPr lang="en-US" dirty="0">
              <a:solidFill>
                <a:schemeClr val="tx1">
                  <a:lumMod val="65000"/>
                  <a:lumOff val="35000"/>
                </a:schemeClr>
              </a:solidFill>
            </a:endParaRPr>
          </a:p>
          <a:p>
            <a:r>
              <a:rPr lang="en-US" dirty="0">
                <a:solidFill>
                  <a:schemeClr val="tx1">
                    <a:lumMod val="65000"/>
                    <a:lumOff val="35000"/>
                  </a:schemeClr>
                </a:solidFill>
              </a:rPr>
              <a:t>Both reading texts link well with our Mysterious Maya topic, consolidating the children’s learning in a cross-curricular manner. All texts will allow children to deepen their critical thinking, enhance their inference skills and strengthen their knowledge within their extended pieces of writing. </a:t>
            </a:r>
          </a:p>
          <a:p>
            <a:endParaRPr lang="en-US" dirty="0">
              <a:solidFill>
                <a:schemeClr val="tx1">
                  <a:lumMod val="65000"/>
                  <a:lumOff val="35000"/>
                </a:schemeClr>
              </a:solidFill>
            </a:endParaRPr>
          </a:p>
          <a:p>
            <a:r>
              <a:rPr lang="en-US" dirty="0">
                <a:solidFill>
                  <a:schemeClr val="tx1">
                    <a:lumMod val="65000"/>
                    <a:lumOff val="35000"/>
                  </a:schemeClr>
                </a:solidFill>
              </a:rPr>
              <a:t>Using these texts children complete extended pieces of writing including</a:t>
            </a:r>
          </a:p>
          <a:p>
            <a:r>
              <a:rPr lang="en-US" dirty="0">
                <a:solidFill>
                  <a:schemeClr val="tx1">
                    <a:lumMod val="65000"/>
                    <a:lumOff val="35000"/>
                  </a:schemeClr>
                </a:solidFill>
              </a:rPr>
              <a:t>story writing, descriptive writing, diary entries and poetry.</a:t>
            </a:r>
          </a:p>
        </p:txBody>
      </p:sp>
      <p:pic>
        <p:nvPicPr>
          <p:cNvPr id="3" name="Picture 2">
            <a:extLst>
              <a:ext uri="{FF2B5EF4-FFF2-40B4-BE49-F238E27FC236}">
                <a16:creationId xmlns:a16="http://schemas.microsoft.com/office/drawing/2014/main" id="{98D75849-0FFB-4C8A-8282-921D26838DC9}"/>
              </a:ext>
            </a:extLst>
          </p:cNvPr>
          <p:cNvPicPr>
            <a:picLocks noChangeAspect="1"/>
          </p:cNvPicPr>
          <p:nvPr/>
        </p:nvPicPr>
        <p:blipFill>
          <a:blip r:embed="rId6"/>
          <a:stretch>
            <a:fillRect/>
          </a:stretch>
        </p:blipFill>
        <p:spPr>
          <a:xfrm>
            <a:off x="4838552" y="4390788"/>
            <a:ext cx="1543111" cy="2330201"/>
          </a:xfrm>
          <a:prstGeom prst="rect">
            <a:avLst/>
          </a:prstGeom>
        </p:spPr>
      </p:pic>
      <p:pic>
        <p:nvPicPr>
          <p:cNvPr id="8" name="Picture 7">
            <a:extLst>
              <a:ext uri="{FF2B5EF4-FFF2-40B4-BE49-F238E27FC236}">
                <a16:creationId xmlns:a16="http://schemas.microsoft.com/office/drawing/2014/main" id="{6514102C-1A65-4BE2-A871-8D9C40E6845A}"/>
              </a:ext>
            </a:extLst>
          </p:cNvPr>
          <p:cNvPicPr>
            <a:picLocks noChangeAspect="1"/>
          </p:cNvPicPr>
          <p:nvPr/>
        </p:nvPicPr>
        <p:blipFill>
          <a:blip r:embed="rId7"/>
          <a:stretch>
            <a:fillRect/>
          </a:stretch>
        </p:blipFill>
        <p:spPr>
          <a:xfrm>
            <a:off x="8560262" y="4615474"/>
            <a:ext cx="2633712" cy="1998075"/>
          </a:xfrm>
          <a:prstGeom prst="rect">
            <a:avLst/>
          </a:prstGeom>
        </p:spPr>
      </p:pic>
      <p:pic>
        <p:nvPicPr>
          <p:cNvPr id="1026" name="Picture 2" descr="Journey to River Sea">
            <a:extLst>
              <a:ext uri="{FF2B5EF4-FFF2-40B4-BE49-F238E27FC236}">
                <a16:creationId xmlns:a16="http://schemas.microsoft.com/office/drawing/2014/main" id="{3C40874A-9179-4133-9361-7278531A5C7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717081" y="4468088"/>
            <a:ext cx="1490339" cy="22580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50876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2919" y="1123838"/>
            <a:ext cx="2947482" cy="2619488"/>
          </a:xfrm>
        </p:spPr>
        <p:txBody>
          <a:bodyPr/>
          <a:lstStyle/>
          <a:p>
            <a:r>
              <a:rPr lang="en-GB" b="1"/>
              <a:t>Maths</a:t>
            </a:r>
          </a:p>
        </p:txBody>
      </p:sp>
      <p:sp>
        <p:nvSpPr>
          <p:cNvPr id="3" name="Content Placeholder 2"/>
          <p:cNvSpPr>
            <a:spLocks noGrp="1"/>
          </p:cNvSpPr>
          <p:nvPr>
            <p:ph idx="1"/>
          </p:nvPr>
        </p:nvSpPr>
        <p:spPr>
          <a:xfrm>
            <a:off x="3789418" y="739432"/>
            <a:ext cx="7315200" cy="5579305"/>
          </a:xfrm>
        </p:spPr>
        <p:txBody>
          <a:bodyPr>
            <a:normAutofit fontScale="92500" lnSpcReduction="20000"/>
          </a:bodyPr>
          <a:lstStyle/>
          <a:p>
            <a:pPr marL="0" indent="0">
              <a:lnSpc>
                <a:spcPct val="110000"/>
              </a:lnSpc>
              <a:buNone/>
            </a:pPr>
            <a:r>
              <a:rPr lang="en-GB" sz="2100" b="1" dirty="0"/>
              <a:t>Summer 1 – Number: Decimals</a:t>
            </a:r>
          </a:p>
          <a:p>
            <a:pPr>
              <a:lnSpc>
                <a:spcPct val="110000"/>
              </a:lnSpc>
            </a:pPr>
            <a:r>
              <a:rPr lang="en-GB" sz="2100" dirty="0"/>
              <a:t>Solve problems involving number up to three decimal places </a:t>
            </a:r>
          </a:p>
          <a:p>
            <a:pPr>
              <a:lnSpc>
                <a:spcPct val="110000"/>
              </a:lnSpc>
            </a:pPr>
            <a:r>
              <a:rPr lang="en-GB" sz="2100" dirty="0"/>
              <a:t>Multiply and divide whole numbers and those involving decimals by 10, 100 and 1000</a:t>
            </a:r>
          </a:p>
          <a:p>
            <a:pPr>
              <a:lnSpc>
                <a:spcPct val="110000"/>
              </a:lnSpc>
            </a:pPr>
            <a:r>
              <a:rPr lang="en-GB" sz="2100" dirty="0"/>
              <a:t>Use all four operations to solve problems involving measure [ for example, length, mass, volume, money] using decimal notation </a:t>
            </a:r>
          </a:p>
          <a:p>
            <a:pPr marL="0" indent="0">
              <a:lnSpc>
                <a:spcPct val="110000"/>
              </a:lnSpc>
              <a:buNone/>
            </a:pPr>
            <a:r>
              <a:rPr lang="en-GB" sz="2100" b="1" dirty="0"/>
              <a:t>Summer 2 – Geometry: Properties of Shapes and Angles</a:t>
            </a:r>
          </a:p>
          <a:p>
            <a:pPr>
              <a:lnSpc>
                <a:spcPct val="110000"/>
              </a:lnSpc>
            </a:pPr>
            <a:r>
              <a:rPr lang="en-GB" sz="2100" dirty="0"/>
              <a:t>Identify 3D shapes, including cubes and other cuboids, from 2D representations</a:t>
            </a:r>
          </a:p>
          <a:p>
            <a:pPr>
              <a:lnSpc>
                <a:spcPct val="110000"/>
              </a:lnSpc>
            </a:pPr>
            <a:r>
              <a:rPr lang="en-GB" sz="2100" dirty="0"/>
              <a:t>Distinguish between regular and irregular polygons based on reasoning about equal sides and angles.</a:t>
            </a:r>
          </a:p>
          <a:p>
            <a:pPr>
              <a:lnSpc>
                <a:spcPct val="110000"/>
              </a:lnSpc>
            </a:pPr>
            <a:r>
              <a:rPr lang="en-GB" sz="2100" dirty="0"/>
              <a:t>Know and draw angles measured in degrees: estimate and compare acute, obtuse and reflex angles.</a:t>
            </a:r>
          </a:p>
          <a:p>
            <a:pPr>
              <a:lnSpc>
                <a:spcPct val="110000"/>
              </a:lnSpc>
            </a:pPr>
            <a:r>
              <a:rPr lang="en-GB" sz="2100" dirty="0"/>
              <a:t>Measurement: Convert between different units of metric measure [for example, km and m; cm and m; cm and mm; g and kg; l and ml]</a:t>
            </a:r>
          </a:p>
          <a:p>
            <a:pPr marL="0" indent="0">
              <a:buNone/>
            </a:pPr>
            <a:endParaRPr lang="en-GB" dirty="0"/>
          </a:p>
        </p:txBody>
      </p:sp>
      <p:pic>
        <p:nvPicPr>
          <p:cNvPr id="4" name="Picture 2" descr="Final Letterhead 1"/>
          <p:cNvPicPr>
            <a:picLocks noChangeAspect="1" noChangeArrowheads="1"/>
          </p:cNvPicPr>
          <p:nvPr/>
        </p:nvPicPr>
        <p:blipFill rotWithShape="1">
          <a:blip r:embed="rId3">
            <a:extLst>
              <a:ext uri="{28A0092B-C50C-407E-A947-70E740481C1C}">
                <a14:useLocalDpi xmlns:a14="http://schemas.microsoft.com/office/drawing/2010/main" val="0"/>
              </a:ext>
            </a:extLst>
          </a:blip>
          <a:srcRect l="24536" b="43048"/>
          <a:stretch/>
        </p:blipFill>
        <p:spPr bwMode="auto">
          <a:xfrm>
            <a:off x="0" y="6145000"/>
            <a:ext cx="4558937" cy="71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33155" t="31442" r="33154" b="16196"/>
          <a:stretch/>
        </p:blipFill>
        <p:spPr>
          <a:xfrm>
            <a:off x="114300" y="121476"/>
            <a:ext cx="563201" cy="617957"/>
          </a:xfrm>
          <a:prstGeom prst="rect">
            <a:avLst/>
          </a:prstGeom>
        </p:spPr>
      </p:pic>
      <p:pic>
        <p:nvPicPr>
          <p:cNvPr id="9" name="Picture 8"/>
          <p:cNvPicPr>
            <a:picLocks noChangeAspect="1"/>
          </p:cNvPicPr>
          <p:nvPr/>
        </p:nvPicPr>
        <p:blipFill rotWithShape="1">
          <a:blip r:embed="rId5"/>
          <a:srcRect l="19504" t="3374" r="9142" b="11609"/>
          <a:stretch/>
        </p:blipFill>
        <p:spPr>
          <a:xfrm>
            <a:off x="180975" y="3743325"/>
            <a:ext cx="3165449" cy="2121524"/>
          </a:xfrm>
          <a:prstGeom prst="rect">
            <a:avLst/>
          </a:prstGeom>
          <a:noFill/>
          <a:ln>
            <a:solidFill>
              <a:schemeClr val="tx1"/>
            </a:solidFill>
          </a:ln>
        </p:spPr>
      </p:pic>
    </p:spTree>
    <p:extLst>
      <p:ext uri="{BB962C8B-B14F-4D97-AF65-F5344CB8AC3E}">
        <p14:creationId xmlns:p14="http://schemas.microsoft.com/office/powerpoint/2010/main" val="35227600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2919" y="1123837"/>
            <a:ext cx="2947482" cy="3086213"/>
          </a:xfrm>
        </p:spPr>
        <p:txBody>
          <a:bodyPr/>
          <a:lstStyle/>
          <a:p>
            <a:r>
              <a:rPr lang="en-GB" b="1"/>
              <a:t>Science</a:t>
            </a:r>
          </a:p>
        </p:txBody>
      </p:sp>
      <p:sp>
        <p:nvSpPr>
          <p:cNvPr id="3" name="Content Placeholder 2"/>
          <p:cNvSpPr>
            <a:spLocks noGrp="1"/>
          </p:cNvSpPr>
          <p:nvPr>
            <p:ph idx="1"/>
          </p:nvPr>
        </p:nvSpPr>
        <p:spPr>
          <a:xfrm>
            <a:off x="3808049" y="820438"/>
            <a:ext cx="7399866" cy="5324562"/>
          </a:xfrm>
        </p:spPr>
        <p:txBody>
          <a:bodyPr>
            <a:normAutofit fontScale="92500" lnSpcReduction="20000"/>
          </a:bodyPr>
          <a:lstStyle/>
          <a:p>
            <a:pPr marL="0" indent="0">
              <a:buNone/>
            </a:pPr>
            <a:endParaRPr lang="en-GB" dirty="0"/>
          </a:p>
          <a:p>
            <a:pPr marL="0" indent="0">
              <a:lnSpc>
                <a:spcPct val="110000"/>
              </a:lnSpc>
              <a:buNone/>
            </a:pPr>
            <a:r>
              <a:rPr lang="en-GB" b="1" dirty="0"/>
              <a:t>Summer 1 – Living Things and Their Habitats</a:t>
            </a:r>
          </a:p>
          <a:p>
            <a:pPr fontAlgn="base">
              <a:lnSpc>
                <a:spcPct val="110000"/>
              </a:lnSpc>
            </a:pPr>
            <a:r>
              <a:rPr lang="en-GB" dirty="0"/>
              <a:t> Describe the differences in the life cycles of a mammal, an amphibian, an insect and a bird </a:t>
            </a:r>
          </a:p>
          <a:p>
            <a:pPr fontAlgn="base">
              <a:lnSpc>
                <a:spcPct val="110000"/>
              </a:lnSpc>
            </a:pPr>
            <a:r>
              <a:rPr lang="en-GB" dirty="0"/>
              <a:t>Describe the life process of reproduction in some plants and animals   </a:t>
            </a:r>
          </a:p>
          <a:p>
            <a:pPr fontAlgn="base">
              <a:lnSpc>
                <a:spcPct val="110000"/>
              </a:lnSpc>
            </a:pPr>
            <a:r>
              <a:rPr lang="en-GB" dirty="0"/>
              <a:t>Record data and results of increasing complexity using scientific diagrams, labels and classification keys</a:t>
            </a:r>
          </a:p>
          <a:p>
            <a:pPr fontAlgn="base">
              <a:lnSpc>
                <a:spcPct val="110000"/>
              </a:lnSpc>
            </a:pPr>
            <a:endParaRPr lang="en-GB" dirty="0"/>
          </a:p>
          <a:p>
            <a:pPr marL="0" indent="0">
              <a:lnSpc>
                <a:spcPct val="110000"/>
              </a:lnSpc>
              <a:buNone/>
            </a:pPr>
            <a:r>
              <a:rPr lang="en-GB" b="1" dirty="0"/>
              <a:t>Summer 2 – Animals Including Humans</a:t>
            </a:r>
          </a:p>
          <a:p>
            <a:pPr>
              <a:lnSpc>
                <a:spcPct val="110000"/>
              </a:lnSpc>
            </a:pPr>
            <a:r>
              <a:rPr lang="en-GB" dirty="0"/>
              <a:t>Describe the changes as humans develop to old age </a:t>
            </a:r>
          </a:p>
          <a:p>
            <a:pPr>
              <a:lnSpc>
                <a:spcPct val="110000"/>
              </a:lnSpc>
            </a:pPr>
            <a:r>
              <a:rPr lang="en-GB" dirty="0"/>
              <a:t>Plan different types of scientific enquiries to answer questions, including recognising and controlling variables where necessary</a:t>
            </a:r>
          </a:p>
          <a:p>
            <a:pPr>
              <a:lnSpc>
                <a:spcPct val="110000"/>
              </a:lnSpc>
            </a:pPr>
            <a:r>
              <a:rPr lang="en-GB" dirty="0"/>
              <a:t>Take measurements, using a range of scientific equipment, with increasing accuracy and precision, taking repeat readings when appropriate</a:t>
            </a:r>
          </a:p>
          <a:p>
            <a:pPr marL="0" indent="0">
              <a:buNone/>
            </a:pPr>
            <a:endParaRPr lang="en-GB" b="1" dirty="0"/>
          </a:p>
          <a:p>
            <a:pPr marL="0" indent="0">
              <a:buNone/>
            </a:pPr>
            <a:endParaRPr lang="en-GB" b="1" dirty="0"/>
          </a:p>
        </p:txBody>
      </p:sp>
      <p:pic>
        <p:nvPicPr>
          <p:cNvPr id="4" name="Picture 2" descr="Final Letterhead 1"/>
          <p:cNvPicPr>
            <a:picLocks noChangeAspect="1" noChangeArrowheads="1"/>
          </p:cNvPicPr>
          <p:nvPr/>
        </p:nvPicPr>
        <p:blipFill rotWithShape="1">
          <a:blip r:embed="rId3">
            <a:extLst>
              <a:ext uri="{28A0092B-C50C-407E-A947-70E740481C1C}">
                <a14:useLocalDpi xmlns:a14="http://schemas.microsoft.com/office/drawing/2010/main" val="0"/>
              </a:ext>
            </a:extLst>
          </a:blip>
          <a:srcRect l="24536" b="43048"/>
          <a:stretch/>
        </p:blipFill>
        <p:spPr bwMode="auto">
          <a:xfrm>
            <a:off x="0" y="6145000"/>
            <a:ext cx="4558937" cy="71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33155" t="31442" r="33154" b="16196"/>
          <a:stretch/>
        </p:blipFill>
        <p:spPr>
          <a:xfrm>
            <a:off x="114300" y="121476"/>
            <a:ext cx="563201" cy="617957"/>
          </a:xfrm>
          <a:prstGeom prst="rect">
            <a:avLst/>
          </a:prstGeom>
        </p:spPr>
      </p:pic>
      <p:pic>
        <p:nvPicPr>
          <p:cNvPr id="7" name="Picture 6"/>
          <p:cNvPicPr>
            <a:picLocks noChangeAspect="1"/>
          </p:cNvPicPr>
          <p:nvPr/>
        </p:nvPicPr>
        <p:blipFill>
          <a:blip r:embed="rId5"/>
          <a:stretch>
            <a:fillRect/>
          </a:stretch>
        </p:blipFill>
        <p:spPr>
          <a:xfrm>
            <a:off x="114300" y="3991219"/>
            <a:ext cx="3119431" cy="1733801"/>
          </a:xfrm>
          <a:prstGeom prst="rect">
            <a:avLst/>
          </a:prstGeom>
          <a:noFill/>
          <a:ln>
            <a:solidFill>
              <a:schemeClr val="tx1"/>
            </a:solidFill>
          </a:ln>
        </p:spPr>
      </p:pic>
    </p:spTree>
    <p:extLst>
      <p:ext uri="{BB962C8B-B14F-4D97-AF65-F5344CB8AC3E}">
        <p14:creationId xmlns:p14="http://schemas.microsoft.com/office/powerpoint/2010/main" val="33890516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2919" y="1123837"/>
            <a:ext cx="2947482" cy="2540737"/>
          </a:xfrm>
        </p:spPr>
        <p:txBody>
          <a:bodyPr/>
          <a:lstStyle/>
          <a:p>
            <a:r>
              <a:rPr lang="en-GB" b="1"/>
              <a:t>Foundation Subjects</a:t>
            </a:r>
          </a:p>
        </p:txBody>
      </p:sp>
      <p:sp>
        <p:nvSpPr>
          <p:cNvPr id="3" name="Content Placeholder 2"/>
          <p:cNvSpPr>
            <a:spLocks noGrp="1"/>
          </p:cNvSpPr>
          <p:nvPr>
            <p:ph idx="1"/>
          </p:nvPr>
        </p:nvSpPr>
        <p:spPr>
          <a:xfrm>
            <a:off x="3822376" y="608546"/>
            <a:ext cx="7315200" cy="5640908"/>
          </a:xfrm>
        </p:spPr>
        <p:txBody>
          <a:bodyPr>
            <a:normAutofit lnSpcReduction="10000"/>
          </a:bodyPr>
          <a:lstStyle/>
          <a:p>
            <a:pPr marL="0" indent="0">
              <a:lnSpc>
                <a:spcPct val="100000"/>
              </a:lnSpc>
              <a:buNone/>
            </a:pPr>
            <a:r>
              <a:rPr lang="en-GB" dirty="0">
                <a:ea typeface="+mn-lt"/>
                <a:cs typeface="+mn-lt"/>
              </a:rPr>
              <a:t>History &amp; Geography – The Maya civilisation, identifying where they came from using maps. Making comparisons between everyday Mayan life and life today.</a:t>
            </a:r>
          </a:p>
          <a:p>
            <a:pPr marL="0" indent="0">
              <a:lnSpc>
                <a:spcPct val="100000"/>
              </a:lnSpc>
              <a:buNone/>
            </a:pPr>
            <a:r>
              <a:rPr lang="en-GB" dirty="0">
                <a:ea typeface="+mn-lt"/>
                <a:cs typeface="+mn-lt"/>
              </a:rPr>
              <a:t>RE – </a:t>
            </a:r>
            <a:r>
              <a:rPr lang="en-US" dirty="0"/>
              <a:t>Why is prayer important for religious believers? Why are sources of wisdom important to religious people?</a:t>
            </a:r>
            <a:endParaRPr lang="en-US" dirty="0">
              <a:ea typeface="+mn-lt"/>
              <a:cs typeface="+mn-lt"/>
            </a:endParaRPr>
          </a:p>
          <a:p>
            <a:pPr marL="0" indent="0">
              <a:lnSpc>
                <a:spcPct val="100000"/>
              </a:lnSpc>
              <a:buNone/>
            </a:pPr>
            <a:r>
              <a:rPr lang="en-GB" dirty="0">
                <a:ea typeface="+mn-lt"/>
                <a:cs typeface="+mn-lt"/>
              </a:rPr>
              <a:t>ART &amp; DT - Beatriz </a:t>
            </a:r>
            <a:r>
              <a:rPr lang="en-GB" dirty="0" err="1">
                <a:ea typeface="+mn-lt"/>
                <a:cs typeface="+mn-lt"/>
              </a:rPr>
              <a:t>Milhazes</a:t>
            </a:r>
            <a:r>
              <a:rPr lang="en-GB" dirty="0">
                <a:ea typeface="+mn-lt"/>
                <a:cs typeface="+mn-lt"/>
              </a:rPr>
              <a:t>, contemporary Brazilian art.</a:t>
            </a:r>
          </a:p>
          <a:p>
            <a:pPr marL="0" indent="0">
              <a:lnSpc>
                <a:spcPct val="100000"/>
              </a:lnSpc>
              <a:buNone/>
            </a:pPr>
            <a:r>
              <a:rPr lang="en-GB" dirty="0">
                <a:ea typeface="+mn-lt"/>
                <a:cs typeface="+mn-lt"/>
              </a:rPr>
              <a:t>We will also be designing and then creating Mayan inspired masks in DT.</a:t>
            </a:r>
            <a:endParaRPr lang="en-GB" dirty="0"/>
          </a:p>
          <a:p>
            <a:pPr marL="0" indent="0">
              <a:lnSpc>
                <a:spcPct val="100000"/>
              </a:lnSpc>
              <a:buNone/>
            </a:pPr>
            <a:r>
              <a:rPr lang="en-GB" dirty="0">
                <a:ea typeface="+mn-lt"/>
                <a:cs typeface="+mn-lt"/>
              </a:rPr>
              <a:t>PSHE – Relationships topic: characteristics of family life, skills to maintain positive relationships including what makes a good friend and how to be one. Coping with changes and transition. Two sessions on puberty as part of the RHE curriculum.</a:t>
            </a:r>
            <a:endParaRPr lang="en-US" dirty="0">
              <a:ea typeface="+mn-lt"/>
              <a:cs typeface="+mn-lt"/>
            </a:endParaRPr>
          </a:p>
          <a:p>
            <a:pPr marL="0" indent="0">
              <a:lnSpc>
                <a:spcPct val="100000"/>
              </a:lnSpc>
              <a:buNone/>
            </a:pPr>
            <a:r>
              <a:rPr lang="en-GB" dirty="0">
                <a:ea typeface="+mn-lt"/>
                <a:cs typeface="+mn-lt"/>
              </a:rPr>
              <a:t>Computing – Cryptographers and Adventure Gamers. </a:t>
            </a:r>
          </a:p>
          <a:p>
            <a:pPr marL="0" indent="0">
              <a:lnSpc>
                <a:spcPct val="100000"/>
              </a:lnSpc>
              <a:buNone/>
            </a:pPr>
            <a:r>
              <a:rPr lang="en-GB" dirty="0">
                <a:ea typeface="+mn-lt"/>
                <a:cs typeface="+mn-lt"/>
              </a:rPr>
              <a:t>Music – Celebrations and performance.</a:t>
            </a:r>
          </a:p>
          <a:p>
            <a:pPr marL="0" indent="0">
              <a:lnSpc>
                <a:spcPct val="100000"/>
              </a:lnSpc>
              <a:buNone/>
            </a:pPr>
            <a:r>
              <a:rPr lang="en-GB" dirty="0">
                <a:ea typeface="+mn-lt"/>
                <a:cs typeface="+mn-lt"/>
              </a:rPr>
              <a:t>PE – Swimming and athletics.</a:t>
            </a:r>
          </a:p>
        </p:txBody>
      </p:sp>
      <p:pic>
        <p:nvPicPr>
          <p:cNvPr id="4" name="Picture 2" descr="Final Letterhead 1"/>
          <p:cNvPicPr>
            <a:picLocks noChangeAspect="1" noChangeArrowheads="1"/>
          </p:cNvPicPr>
          <p:nvPr/>
        </p:nvPicPr>
        <p:blipFill rotWithShape="1">
          <a:blip r:embed="rId3">
            <a:extLst>
              <a:ext uri="{28A0092B-C50C-407E-A947-70E740481C1C}">
                <a14:useLocalDpi xmlns:a14="http://schemas.microsoft.com/office/drawing/2010/main" val="0"/>
              </a:ext>
            </a:extLst>
          </a:blip>
          <a:srcRect l="24536" b="43048"/>
          <a:stretch/>
        </p:blipFill>
        <p:spPr bwMode="auto">
          <a:xfrm>
            <a:off x="0" y="6145000"/>
            <a:ext cx="4558937" cy="71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33155" t="31442" r="33154" b="16196"/>
          <a:stretch/>
        </p:blipFill>
        <p:spPr>
          <a:xfrm>
            <a:off x="114300" y="121476"/>
            <a:ext cx="563201" cy="617957"/>
          </a:xfrm>
          <a:prstGeom prst="rect">
            <a:avLst/>
          </a:prstGeom>
        </p:spPr>
      </p:pic>
      <p:pic>
        <p:nvPicPr>
          <p:cNvPr id="1026" name="Picture 2" descr="Foundation Subjects | The Cathedral Catholic Primary School"/>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2323" y="4089869"/>
            <a:ext cx="3368674" cy="18948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37076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200" b="1" dirty="0"/>
              <a:t>Communication with Parents</a:t>
            </a:r>
          </a:p>
        </p:txBody>
      </p:sp>
      <p:sp>
        <p:nvSpPr>
          <p:cNvPr id="3" name="Content Placeholder 2"/>
          <p:cNvSpPr>
            <a:spLocks noGrp="1"/>
          </p:cNvSpPr>
          <p:nvPr>
            <p:ph idx="1"/>
          </p:nvPr>
        </p:nvSpPr>
        <p:spPr>
          <a:xfrm>
            <a:off x="3611815" y="739433"/>
            <a:ext cx="7653949" cy="5245315"/>
          </a:xfrm>
        </p:spPr>
        <p:txBody>
          <a:bodyPr>
            <a:noAutofit/>
          </a:bodyPr>
          <a:lstStyle/>
          <a:p>
            <a:pPr marL="0" indent="0">
              <a:lnSpc>
                <a:spcPct val="100000"/>
              </a:lnSpc>
              <a:spcBef>
                <a:spcPts val="0"/>
              </a:spcBef>
              <a:buNone/>
            </a:pPr>
            <a:r>
              <a:rPr lang="en-GB" dirty="0"/>
              <a:t>Homework and spellings are set every Friday on Purple Mash, please support your children in completing their home learning. Homework is due on Wednesday and children should bring their homework books to school. Children also have the option of taking a reading book home each week, which they should bring back to school on a Thursday. In addition to supporting your child with their homework, please encourage them to read for at least fifteen minutes each day. </a:t>
            </a:r>
            <a:endParaRPr lang="en-US" dirty="0"/>
          </a:p>
          <a:p>
            <a:pPr marL="0" indent="0">
              <a:lnSpc>
                <a:spcPct val="100000"/>
              </a:lnSpc>
              <a:spcBef>
                <a:spcPts val="0"/>
              </a:spcBef>
              <a:buNone/>
            </a:pPr>
            <a:r>
              <a:rPr lang="en-GB" dirty="0"/>
              <a:t>Swimming days are 5B and 5M every Thursday. 5T and 5HS every Friday. Please ensure children have the correct swimming kit.</a:t>
            </a:r>
          </a:p>
          <a:p>
            <a:pPr marL="0" indent="0">
              <a:lnSpc>
                <a:spcPct val="100000"/>
              </a:lnSpc>
              <a:spcBef>
                <a:spcPts val="0"/>
              </a:spcBef>
              <a:buNone/>
            </a:pPr>
            <a:r>
              <a:rPr lang="en-GB" dirty="0"/>
              <a:t>We hope that this information has given you an insight into our learning for this term. If you have any other questions about the curriculum, please arrange a meeting with your child’s class teacher, this can be done via the school office.</a:t>
            </a:r>
          </a:p>
          <a:p>
            <a:pPr marL="0" indent="0">
              <a:lnSpc>
                <a:spcPct val="100000"/>
              </a:lnSpc>
              <a:spcBef>
                <a:spcPts val="0"/>
              </a:spcBef>
              <a:buNone/>
            </a:pPr>
            <a:r>
              <a:rPr lang="en-GB" dirty="0"/>
              <a:t>You can also find our Summer Topic Web on the school website, this will provide you with an overview of topics taught.</a:t>
            </a:r>
          </a:p>
        </p:txBody>
      </p:sp>
      <p:pic>
        <p:nvPicPr>
          <p:cNvPr id="4" name="Picture 2" descr="Final Letterhead 1"/>
          <p:cNvPicPr>
            <a:picLocks noChangeAspect="1" noChangeArrowheads="1"/>
          </p:cNvPicPr>
          <p:nvPr/>
        </p:nvPicPr>
        <p:blipFill rotWithShape="1">
          <a:blip r:embed="rId3">
            <a:extLst>
              <a:ext uri="{28A0092B-C50C-407E-A947-70E740481C1C}">
                <a14:useLocalDpi xmlns:a14="http://schemas.microsoft.com/office/drawing/2010/main" val="0"/>
              </a:ext>
            </a:extLst>
          </a:blip>
          <a:srcRect l="24536" b="43048"/>
          <a:stretch/>
        </p:blipFill>
        <p:spPr bwMode="auto">
          <a:xfrm>
            <a:off x="0" y="6145000"/>
            <a:ext cx="4558937" cy="71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33155" t="31442" r="33154" b="16196"/>
          <a:stretch/>
        </p:blipFill>
        <p:spPr>
          <a:xfrm>
            <a:off x="114300" y="121476"/>
            <a:ext cx="563201" cy="617957"/>
          </a:xfrm>
          <a:prstGeom prst="rect">
            <a:avLst/>
          </a:prstGeom>
        </p:spPr>
      </p:pic>
      <p:pic>
        <p:nvPicPr>
          <p:cNvPr id="7" name="Picture 2" descr="Social Distancing Primary School Signs and Dividers - Sussex Signs"/>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9878" y="4936503"/>
            <a:ext cx="2693564" cy="10482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69090"/>
      </p:ext>
    </p:extLst>
  </p:cSld>
  <p:clrMapOvr>
    <a:masterClrMapping/>
  </p:clrMapOvr>
</p:sld>
</file>

<file path=ppt/theme/theme1.xml><?xml version="1.0" encoding="utf-8"?>
<a:theme xmlns:a="http://schemas.openxmlformats.org/drawingml/2006/main" name="Frame">
  <a:themeElements>
    <a:clrScheme name="Frame">
      <a:dk1>
        <a:srgbClr val="000000"/>
      </a:dk1>
      <a:lt1>
        <a:srgbClr val="FFFFFF"/>
      </a:lt1>
      <a:dk2>
        <a:srgbClr val="545454"/>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Frame">
      <a:maj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Fram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Frame" id="{F226E7A2-7162-461C-9490-D27D9DC04E43}" vid="{629A0216-3BBD-45C0-B63F-2683BEA18F6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5A15F272A04F3C4AAD824D549BE5B228" ma:contentTypeVersion="19" ma:contentTypeDescription="Create a new document." ma:contentTypeScope="" ma:versionID="55122af58a00328cc708bf35059292fe">
  <xsd:schema xmlns:xsd="http://www.w3.org/2001/XMLSchema" xmlns:xs="http://www.w3.org/2001/XMLSchema" xmlns:p="http://schemas.microsoft.com/office/2006/metadata/properties" xmlns:ns2="b40d121a-adb5-4ec6-b8f2-521efbd64b66" xmlns:ns3="16651c52-4f11-4f9b-9041-51df56c73f9c" targetNamespace="http://schemas.microsoft.com/office/2006/metadata/properties" ma:root="true" ma:fieldsID="96767b8764f602c4f62be1f198aab50b" ns2:_="" ns3:_="">
    <xsd:import namespace="b40d121a-adb5-4ec6-b8f2-521efbd64b66"/>
    <xsd:import namespace="16651c52-4f11-4f9b-9041-51df56c73f9c"/>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DateTaken" minOccurs="0"/>
                <xsd:element ref="ns2:MediaServiceLocation" minOccurs="0"/>
                <xsd:element ref="ns2:MediaServiceOCR" minOccurs="0"/>
                <xsd:element ref="ns3:SharedWithUsers" minOccurs="0"/>
                <xsd:element ref="ns3:SharedWithDetails" minOccurs="0"/>
                <xsd:element ref="ns2:MediaServiceEventHashCode" minOccurs="0"/>
                <xsd:element ref="ns2:MediaServiceGenerationTime" minOccurs="0"/>
                <xsd:element ref="ns2:MediaServiceAutoKeyPoints" minOccurs="0"/>
                <xsd:element ref="ns2:MediaServiceKeyPoints" minOccurs="0"/>
                <xsd:element ref="ns2:Shared_x0020_with"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40d121a-adb5-4ec6-b8f2-521efbd64b66"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AutoTags" ma:index="10" nillable="true" ma:displayName="MediaServiceAutoTags" ma:description="" ma:internalName="MediaServiceAutoTags" ma:readOnly="true">
      <xsd:simpleType>
        <xsd:restriction base="dms:Text"/>
      </xsd:simpleType>
    </xsd:element>
    <xsd:element name="MediaServiceDateTaken" ma:index="11" nillable="true" ma:displayName="MediaServiceDateTaken" ma:description="" ma:hidden="true" ma:internalName="MediaServiceDateTaken" ma:readOnly="true">
      <xsd:simpleType>
        <xsd:restriction base="dms:Text"/>
      </xsd:simpleType>
    </xsd:element>
    <xsd:element name="MediaServiceLocation" ma:index="12" nillable="true" ma:displayName="MediaServiceLocation" ma:description="" ma:internalName="MediaServiceLocation" ma:readOnly="true">
      <xsd:simpleType>
        <xsd:restriction base="dms:Text"/>
      </xsd:simpleType>
    </xsd:element>
    <xsd:element name="MediaServiceOCR" ma:index="13" nillable="true" ma:displayName="MediaServiceOCR" ma:internalName="MediaServiceOCR" ma:readOnly="true">
      <xsd:simpleType>
        <xsd:restriction base="dms:Note">
          <xsd:maxLength value="255"/>
        </xsd:restriction>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Shared_x0020_with" ma:index="20" nillable="true" ma:displayName="Shared with" ma:list="UserInfo" ma:SearchPeopleOnly="false" ma:SharePointGroup="0" ma:internalName="Shared_x0020_with"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ediaLengthInSeconds" ma:index="21"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9ff5ef56-57b2-4114-a744-e35a9ea4e6c9"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6651c52-4f11-4f9b-9041-51df56c73f9c"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c14b4200-d525-44c9-9c52-dbd07f9d16b4}" ma:internalName="TaxCatchAll" ma:showField="CatchAllData" ma:web="16651c52-4f11-4f9b-9041-51df56c73f9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_x0020_with xmlns="b40d121a-adb5-4ec6-b8f2-521efbd64b66">
      <UserInfo>
        <DisplayName/>
        <AccountId xsi:nil="true"/>
        <AccountType/>
      </UserInfo>
    </Shared_x0020_with>
    <lcf76f155ced4ddcb4097134ff3c332f xmlns="b40d121a-adb5-4ec6-b8f2-521efbd64b66">
      <Terms xmlns="http://schemas.microsoft.com/office/infopath/2007/PartnerControls"/>
    </lcf76f155ced4ddcb4097134ff3c332f>
    <TaxCatchAll xmlns="16651c52-4f11-4f9b-9041-51df56c73f9c" xsi:nil="true"/>
  </documentManagement>
</p:properties>
</file>

<file path=customXml/itemProps1.xml><?xml version="1.0" encoding="utf-8"?>
<ds:datastoreItem xmlns:ds="http://schemas.openxmlformats.org/officeDocument/2006/customXml" ds:itemID="{1071B4CB-D911-405F-83F8-EB070360EE3F}">
  <ds:schemaRefs>
    <ds:schemaRef ds:uri="http://schemas.microsoft.com/sharepoint/v3/contenttype/forms"/>
  </ds:schemaRefs>
</ds:datastoreItem>
</file>

<file path=customXml/itemProps2.xml><?xml version="1.0" encoding="utf-8"?>
<ds:datastoreItem xmlns:ds="http://schemas.openxmlformats.org/officeDocument/2006/customXml" ds:itemID="{3F7E300F-4A69-4E97-BAE7-6B657BF9A57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40d121a-adb5-4ec6-b8f2-521efbd64b66"/>
    <ds:schemaRef ds:uri="16651c52-4f11-4f9b-9041-51df56c73f9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5A7780B-72A8-49BC-9E94-9EB3761D4101}">
  <ds:schemaRefs>
    <ds:schemaRef ds:uri="http://purl.org/dc/dcmitype/"/>
    <ds:schemaRef ds:uri="http://schemas.microsoft.com/office/2006/metadata/properties"/>
    <ds:schemaRef ds:uri="http://www.w3.org/XML/1998/namespace"/>
    <ds:schemaRef ds:uri="http://schemas.microsoft.com/office/infopath/2007/PartnerControls"/>
    <ds:schemaRef ds:uri="http://schemas.microsoft.com/office/2006/documentManagement/types"/>
    <ds:schemaRef ds:uri="http://purl.org/dc/elements/1.1/"/>
    <ds:schemaRef ds:uri="http://schemas.openxmlformats.org/package/2006/metadata/core-properties"/>
    <ds:schemaRef ds:uri="b40d121a-adb5-4ec6-b8f2-521efbd64b66"/>
    <ds:schemaRef ds:uri="16651c52-4f11-4f9b-9041-51df56c73f9c"/>
    <ds:schemaRef ds:uri="http://purl.org/dc/terms/"/>
  </ds:schemaRefs>
</ds:datastoreItem>
</file>

<file path=docProps/app.xml><?xml version="1.0" encoding="utf-8"?>
<Properties xmlns="http://schemas.openxmlformats.org/officeDocument/2006/extended-properties" xmlns:vt="http://schemas.openxmlformats.org/officeDocument/2006/docPropsVTypes">
  <Template>TM03457475[[fn=Frame]]</Template>
  <TotalTime>92</TotalTime>
  <Words>1032</Words>
  <Application>Microsoft Office PowerPoint</Application>
  <PresentationFormat>Widescreen</PresentationFormat>
  <Paragraphs>93</Paragraphs>
  <Slides>10</Slides>
  <Notes>7</Notes>
  <HiddenSlides>0</HiddenSlides>
  <MMClips>0</MMClips>
  <ScaleCrop>false</ScaleCrop>
  <HeadingPairs>
    <vt:vector size="4" baseType="variant">
      <vt:variant>
        <vt:lpstr>Theme</vt:lpstr>
      </vt:variant>
      <vt:variant>
        <vt:i4>1</vt:i4>
      </vt:variant>
      <vt:variant>
        <vt:lpstr>Slide Titles</vt:lpstr>
      </vt:variant>
      <vt:variant>
        <vt:i4>10</vt:i4>
      </vt:variant>
    </vt:vector>
  </HeadingPairs>
  <TitlesOfParts>
    <vt:vector size="11" baseType="lpstr">
      <vt:lpstr>Frame</vt:lpstr>
      <vt:lpstr>Parent  Curriculum  Information  Year 5  Summer 2024</vt:lpstr>
      <vt:lpstr>School Vision and Motto</vt:lpstr>
      <vt:lpstr>Meeting  Outline</vt:lpstr>
      <vt:lpstr>Summer Curriculum Topics</vt:lpstr>
      <vt:lpstr>English</vt:lpstr>
      <vt:lpstr>Maths</vt:lpstr>
      <vt:lpstr>Science</vt:lpstr>
      <vt:lpstr>Foundation Subjects</vt:lpstr>
      <vt:lpstr>Communication with Parents</vt:lpstr>
      <vt:lpstr>Any 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back!</dc:title>
  <dc:creator>MR Henry</dc:creator>
  <cp:lastModifiedBy>Breanna</cp:lastModifiedBy>
  <cp:revision>102</cp:revision>
  <dcterms:created xsi:type="dcterms:W3CDTF">2018-08-31T18:43:56Z</dcterms:created>
  <dcterms:modified xsi:type="dcterms:W3CDTF">2024-04-24T11:19:27Z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0x0101005A15F272A04F3C4AAD824D549BE5B228</vt:lpwstr>
  </property>
  <property fmtid="{D5CDD505-2E9C-101B-9397-08002B2CF9AE}" pid="3" name="MediaServiceImageTags">
    <vt:lpwstr/>
  </property>
</Properties>
</file>