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notesMasterIdLst>
    <p:notesMasterId r:id="rId20"/>
  </p:notesMasterIdLst>
  <p:sldIdLst>
    <p:sldId id="256" r:id="rId5"/>
    <p:sldId id="290" r:id="rId6"/>
    <p:sldId id="271" r:id="rId7"/>
    <p:sldId id="282" r:id="rId8"/>
    <p:sldId id="317" r:id="rId9"/>
    <p:sldId id="318" r:id="rId10"/>
    <p:sldId id="320" r:id="rId11"/>
    <p:sldId id="319" r:id="rId12"/>
    <p:sldId id="324" r:id="rId13"/>
    <p:sldId id="326" r:id="rId14"/>
    <p:sldId id="323" r:id="rId15"/>
    <p:sldId id="327" r:id="rId16"/>
    <p:sldId id="292" r:id="rId17"/>
    <p:sldId id="321" r:id="rId18"/>
    <p:sldId id="32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8262B3-0310-5BD4-35B4-F512C73061CB}" v="302" dt="2024-04-17T08:57:22.557"/>
    <p1510:client id="{3B20FEF6-9EFF-4F51-B8E9-A858BDF4E5AC}" v="22" dt="2024-04-17T08:48:11.548"/>
    <p1510:client id="{77F8577C-A444-4D2C-F911-6522C39CFE8B}" v="18" dt="2024-04-17T12:23:49.957"/>
    <p1510:client id="{7E53E6C9-24B0-308B-6C1E-907E37D1B4DD}" v="24" dt="2024-04-17T09:04:51.748"/>
    <p1510:client id="{8BF926FC-1CF1-A753-58D3-80279322468B}" v="29" dt="2024-04-17T08:59:43.672"/>
    <p1510:client id="{C39CAE36-091C-F2DE-2CDB-2AD452573E0A}" v="10" dt="2024-04-17T08:40:34.620"/>
    <p1510:client id="{E86FCD1C-AE8A-EE38-77DE-1754A13B067A}" v="156" dt="2024-04-17T08:45:11.2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Rogers" userId="S::srogers@barleylane.redbridge.sch.uk::ea4e2276-eac8-4ad8-8b8b-a61a476eda41" providerId="AD" clId="Web-{7E53E6C9-24B0-308B-6C1E-907E37D1B4DD}"/>
    <pc:docChg chg="modSld">
      <pc:chgData name="SRogers" userId="S::srogers@barleylane.redbridge.sch.uk::ea4e2276-eac8-4ad8-8b8b-a61a476eda41" providerId="AD" clId="Web-{7E53E6C9-24B0-308B-6C1E-907E37D1B4DD}" dt="2024-04-17T09:04:51.748" v="23" actId="20577"/>
      <pc:docMkLst>
        <pc:docMk/>
      </pc:docMkLst>
      <pc:sldChg chg="modSp">
        <pc:chgData name="SRogers" userId="S::srogers@barleylane.redbridge.sch.uk::ea4e2276-eac8-4ad8-8b8b-a61a476eda41" providerId="AD" clId="Web-{7E53E6C9-24B0-308B-6C1E-907E37D1B4DD}" dt="2024-04-17T09:04:51.748" v="23" actId="20577"/>
        <pc:sldMkLst>
          <pc:docMk/>
          <pc:sldMk cId="4012420293" sldId="323"/>
        </pc:sldMkLst>
        <pc:spChg chg="mod">
          <ac:chgData name="SRogers" userId="S::srogers@barleylane.redbridge.sch.uk::ea4e2276-eac8-4ad8-8b8b-a61a476eda41" providerId="AD" clId="Web-{7E53E6C9-24B0-308B-6C1E-907E37D1B4DD}" dt="2024-04-17T09:04:51.748" v="23" actId="20577"/>
          <ac:spMkLst>
            <pc:docMk/>
            <pc:sldMk cId="4012420293" sldId="323"/>
            <ac:spMk id="6" creationId="{4D81123D-3480-B93D-54E4-3A1F8AF0ED09}"/>
          </ac:spMkLst>
        </pc:spChg>
      </pc:sldChg>
    </pc:docChg>
  </pc:docChgLst>
  <pc:docChgLst>
    <pc:chgData name="SRogers" userId="S::srogers@barleylane.redbridge.sch.uk::ea4e2276-eac8-4ad8-8b8b-a61a476eda41" providerId="AD" clId="Web-{D93700B4-3091-D126-CDA1-CBE3BBC90CBF}"/>
    <pc:docChg chg="addSld delSld modSld sldOrd">
      <pc:chgData name="SRogers" userId="S::srogers@barleylane.redbridge.sch.uk::ea4e2276-eac8-4ad8-8b8b-a61a476eda41" providerId="AD" clId="Web-{D93700B4-3091-D126-CDA1-CBE3BBC90CBF}" dt="2024-04-11T15:51:05.270" v="330" actId="20577"/>
      <pc:docMkLst>
        <pc:docMk/>
      </pc:docMkLst>
      <pc:sldChg chg="modSp">
        <pc:chgData name="SRogers" userId="S::srogers@barleylane.redbridge.sch.uk::ea4e2276-eac8-4ad8-8b8b-a61a476eda41" providerId="AD" clId="Web-{D93700B4-3091-D126-CDA1-CBE3BBC90CBF}" dt="2024-04-11T15:51:05.270" v="330" actId="20577"/>
        <pc:sldMkLst>
          <pc:docMk/>
          <pc:sldMk cId="1683707652" sldId="319"/>
        </pc:sldMkLst>
        <pc:spChg chg="mod">
          <ac:chgData name="SRogers" userId="S::srogers@barleylane.redbridge.sch.uk::ea4e2276-eac8-4ad8-8b8b-a61a476eda41" providerId="AD" clId="Web-{D93700B4-3091-D126-CDA1-CBE3BBC90CBF}" dt="2024-04-11T15:51:05.270" v="330" actId="20577"/>
          <ac:spMkLst>
            <pc:docMk/>
            <pc:sldMk cId="1683707652" sldId="319"/>
            <ac:spMk id="3" creationId="{00000000-0000-0000-0000-000000000000}"/>
          </ac:spMkLst>
        </pc:spChg>
      </pc:sldChg>
      <pc:sldChg chg="addSp modSp">
        <pc:chgData name="SRogers" userId="S::srogers@barleylane.redbridge.sch.uk::ea4e2276-eac8-4ad8-8b8b-a61a476eda41" providerId="AD" clId="Web-{D93700B4-3091-D126-CDA1-CBE3BBC90CBF}" dt="2024-04-11T15:42:22.053" v="48" actId="1076"/>
        <pc:sldMkLst>
          <pc:docMk/>
          <pc:sldMk cId="1321114471" sldId="324"/>
        </pc:sldMkLst>
        <pc:spChg chg="mod">
          <ac:chgData name="SRogers" userId="S::srogers@barleylane.redbridge.sch.uk::ea4e2276-eac8-4ad8-8b8b-a61a476eda41" providerId="AD" clId="Web-{D93700B4-3091-D126-CDA1-CBE3BBC90CBF}" dt="2024-04-11T15:42:15.241" v="46" actId="20577"/>
          <ac:spMkLst>
            <pc:docMk/>
            <pc:sldMk cId="1321114471" sldId="324"/>
            <ac:spMk id="3" creationId="{448C499D-A556-9218-C747-7387BA5A7847}"/>
          </ac:spMkLst>
        </pc:spChg>
        <pc:picChg chg="add mod">
          <ac:chgData name="SRogers" userId="S::srogers@barleylane.redbridge.sch.uk::ea4e2276-eac8-4ad8-8b8b-a61a476eda41" providerId="AD" clId="Web-{D93700B4-3091-D126-CDA1-CBE3BBC90CBF}" dt="2024-04-11T15:42:22.053" v="48" actId="1076"/>
          <ac:picMkLst>
            <pc:docMk/>
            <pc:sldMk cId="1321114471" sldId="324"/>
            <ac:picMk id="4" creationId="{E0E5CE0C-93B9-6201-7E19-76A33FE6073B}"/>
          </ac:picMkLst>
        </pc:picChg>
      </pc:sldChg>
      <pc:sldChg chg="addSp modSp new add del ord">
        <pc:chgData name="SRogers" userId="S::srogers@barleylane.redbridge.sch.uk::ea4e2276-eac8-4ad8-8b8b-a61a476eda41" providerId="AD" clId="Web-{D93700B4-3091-D126-CDA1-CBE3BBC90CBF}" dt="2024-04-11T15:46:17.153" v="76"/>
        <pc:sldMkLst>
          <pc:docMk/>
          <pc:sldMk cId="3705467104" sldId="325"/>
        </pc:sldMkLst>
        <pc:spChg chg="mod">
          <ac:chgData name="SRogers" userId="S::srogers@barleylane.redbridge.sch.uk::ea4e2276-eac8-4ad8-8b8b-a61a476eda41" providerId="AD" clId="Web-{D93700B4-3091-D126-CDA1-CBE3BBC90CBF}" dt="2024-04-11T15:44:47.917" v="71" actId="20577"/>
          <ac:spMkLst>
            <pc:docMk/>
            <pc:sldMk cId="3705467104" sldId="325"/>
            <ac:spMk id="2" creationId="{E5C10BC9-8E9A-FE03-41C6-2CF68A69EAA0}"/>
          </ac:spMkLst>
        </pc:spChg>
        <pc:picChg chg="add">
          <ac:chgData name="SRogers" userId="S::srogers@barleylane.redbridge.sch.uk::ea4e2276-eac8-4ad8-8b8b-a61a476eda41" providerId="AD" clId="Web-{D93700B4-3091-D126-CDA1-CBE3BBC90CBF}" dt="2024-04-11T15:44:57.026" v="72"/>
          <ac:picMkLst>
            <pc:docMk/>
            <pc:sldMk cId="3705467104" sldId="325"/>
            <ac:picMk id="5" creationId="{3647E08A-DA4F-5AD1-D73B-FD41B51E23E4}"/>
          </ac:picMkLst>
        </pc:picChg>
      </pc:sldChg>
      <pc:sldChg chg="addSp modSp add replId">
        <pc:chgData name="SRogers" userId="S::srogers@barleylane.redbridge.sch.uk::ea4e2276-eac8-4ad8-8b8b-a61a476eda41" providerId="AD" clId="Web-{D93700B4-3091-D126-CDA1-CBE3BBC90CBF}" dt="2024-04-11T15:46:48.732" v="79" actId="20577"/>
        <pc:sldMkLst>
          <pc:docMk/>
          <pc:sldMk cId="2623927515" sldId="326"/>
        </pc:sldMkLst>
        <pc:spChg chg="mod">
          <ac:chgData name="SRogers" userId="S::srogers@barleylane.redbridge.sch.uk::ea4e2276-eac8-4ad8-8b8b-a61a476eda41" providerId="AD" clId="Web-{D93700B4-3091-D126-CDA1-CBE3BBC90CBF}" dt="2024-04-11T15:46:48.732" v="79" actId="20577"/>
          <ac:spMkLst>
            <pc:docMk/>
            <pc:sldMk cId="2623927515" sldId="326"/>
            <ac:spMk id="3" creationId="{6E161AEB-036F-DA45-1056-3E78AC0352CB}"/>
          </ac:spMkLst>
        </pc:spChg>
        <pc:picChg chg="add">
          <ac:chgData name="SRogers" userId="S::srogers@barleylane.redbridge.sch.uk::ea4e2276-eac8-4ad8-8b8b-a61a476eda41" providerId="AD" clId="Web-{D93700B4-3091-D126-CDA1-CBE3BBC90CBF}" dt="2024-04-11T15:46:27.497" v="77"/>
          <ac:picMkLst>
            <pc:docMk/>
            <pc:sldMk cId="2623927515" sldId="326"/>
            <ac:picMk id="6" creationId="{8C21FA8D-AC05-87E8-BB3C-503120186F50}"/>
          </ac:picMkLst>
        </pc:picChg>
      </pc:sldChg>
    </pc:docChg>
  </pc:docChgLst>
  <pc:docChgLst>
    <pc:chgData name="SRogers" userId="S::srogers@barleylane.redbridge.sch.uk::ea4e2276-eac8-4ad8-8b8b-a61a476eda41" providerId="AD" clId="Web-{4463EB84-309B-8D1F-D011-A9C9C812EB7D}"/>
    <pc:docChg chg="addSld modSld sldOrd">
      <pc:chgData name="SRogers" userId="S::srogers@barleylane.redbridge.sch.uk::ea4e2276-eac8-4ad8-8b8b-a61a476eda41" providerId="AD" clId="Web-{4463EB84-309B-8D1F-D011-A9C9C812EB7D}" dt="2024-04-11T16:37:29.945" v="552" actId="20577"/>
      <pc:docMkLst>
        <pc:docMk/>
      </pc:docMkLst>
      <pc:sldChg chg="modSp">
        <pc:chgData name="SRogers" userId="S::srogers@barleylane.redbridge.sch.uk::ea4e2276-eac8-4ad8-8b8b-a61a476eda41" providerId="AD" clId="Web-{4463EB84-309B-8D1F-D011-A9C9C812EB7D}" dt="2024-04-11T15:58:43.177" v="38" actId="20577"/>
        <pc:sldMkLst>
          <pc:docMk/>
          <pc:sldMk cId="3475320055" sldId="271"/>
        </pc:sldMkLst>
        <pc:spChg chg="mod">
          <ac:chgData name="SRogers" userId="S::srogers@barleylane.redbridge.sch.uk::ea4e2276-eac8-4ad8-8b8b-a61a476eda41" providerId="AD" clId="Web-{4463EB84-309B-8D1F-D011-A9C9C812EB7D}" dt="2024-04-11T15:58:43.177" v="38" actId="20577"/>
          <ac:spMkLst>
            <pc:docMk/>
            <pc:sldMk cId="3475320055" sldId="271"/>
            <ac:spMk id="5" creationId="{00000000-0000-0000-0000-000000000000}"/>
          </ac:spMkLst>
        </pc:spChg>
      </pc:sldChg>
      <pc:sldChg chg="modSp ord">
        <pc:chgData name="SRogers" userId="S::srogers@barleylane.redbridge.sch.uk::ea4e2276-eac8-4ad8-8b8b-a61a476eda41" providerId="AD" clId="Web-{4463EB84-309B-8D1F-D011-A9C9C812EB7D}" dt="2024-04-11T16:16:07.564" v="292"/>
        <pc:sldMkLst>
          <pc:docMk/>
          <pc:sldMk cId="2719658470" sldId="292"/>
        </pc:sldMkLst>
        <pc:spChg chg="mod">
          <ac:chgData name="SRogers" userId="S::srogers@barleylane.redbridge.sch.uk::ea4e2276-eac8-4ad8-8b8b-a61a476eda41" providerId="AD" clId="Web-{4463EB84-309B-8D1F-D011-A9C9C812EB7D}" dt="2024-04-11T16:09:39.579" v="270" actId="20577"/>
          <ac:spMkLst>
            <pc:docMk/>
            <pc:sldMk cId="2719658470" sldId="292"/>
            <ac:spMk id="3" creationId="{00000000-0000-0000-0000-000000000000}"/>
          </ac:spMkLst>
        </pc:spChg>
      </pc:sldChg>
      <pc:sldChg chg="addSp modSp mod setBg">
        <pc:chgData name="SRogers" userId="S::srogers@barleylane.redbridge.sch.uk::ea4e2276-eac8-4ad8-8b8b-a61a476eda41" providerId="AD" clId="Web-{4463EB84-309B-8D1F-D011-A9C9C812EB7D}" dt="2024-04-11T15:57:51.222" v="11" actId="1076"/>
        <pc:sldMkLst>
          <pc:docMk/>
          <pc:sldMk cId="1683707652" sldId="319"/>
        </pc:sldMkLst>
        <pc:spChg chg="mod">
          <ac:chgData name="SRogers" userId="S::srogers@barleylane.redbridge.sch.uk::ea4e2276-eac8-4ad8-8b8b-a61a476eda41" providerId="AD" clId="Web-{4463EB84-309B-8D1F-D011-A9C9C812EB7D}" dt="2024-04-11T15:52:38.069" v="3"/>
          <ac:spMkLst>
            <pc:docMk/>
            <pc:sldMk cId="1683707652" sldId="319"/>
            <ac:spMk id="2" creationId="{00000000-0000-0000-0000-000000000000}"/>
          </ac:spMkLst>
        </pc:spChg>
        <pc:spChg chg="mod">
          <ac:chgData name="SRogers" userId="S::srogers@barleylane.redbridge.sch.uk::ea4e2276-eac8-4ad8-8b8b-a61a476eda41" providerId="AD" clId="Web-{4463EB84-309B-8D1F-D011-A9C9C812EB7D}" dt="2024-04-11T15:52:38.069" v="3"/>
          <ac:spMkLst>
            <pc:docMk/>
            <pc:sldMk cId="1683707652" sldId="319"/>
            <ac:spMk id="3" creationId="{00000000-0000-0000-0000-000000000000}"/>
          </ac:spMkLst>
        </pc:spChg>
        <pc:picChg chg="mod">
          <ac:chgData name="SRogers" userId="S::srogers@barleylane.redbridge.sch.uk::ea4e2276-eac8-4ad8-8b8b-a61a476eda41" providerId="AD" clId="Web-{4463EB84-309B-8D1F-D011-A9C9C812EB7D}" dt="2024-04-11T15:52:38.069" v="3"/>
          <ac:picMkLst>
            <pc:docMk/>
            <pc:sldMk cId="1683707652" sldId="319"/>
            <ac:picMk id="4" creationId="{00000000-0000-0000-0000-000000000000}"/>
          </ac:picMkLst>
        </pc:picChg>
        <pc:picChg chg="add mod">
          <ac:chgData name="SRogers" userId="S::srogers@barleylane.redbridge.sch.uk::ea4e2276-eac8-4ad8-8b8b-a61a476eda41" providerId="AD" clId="Web-{4463EB84-309B-8D1F-D011-A9C9C812EB7D}" dt="2024-04-11T15:52:38.069" v="3"/>
          <ac:picMkLst>
            <pc:docMk/>
            <pc:sldMk cId="1683707652" sldId="319"/>
            <ac:picMk id="5" creationId="{4382D583-A8E3-9FF0-E4D4-2E7CEA69D83A}"/>
          </ac:picMkLst>
        </pc:picChg>
        <pc:picChg chg="ord">
          <ac:chgData name="SRogers" userId="S::srogers@barleylane.redbridge.sch.uk::ea4e2276-eac8-4ad8-8b8b-a61a476eda41" providerId="AD" clId="Web-{4463EB84-309B-8D1F-D011-A9C9C812EB7D}" dt="2024-04-11T15:52:38.069" v="3"/>
          <ac:picMkLst>
            <pc:docMk/>
            <pc:sldMk cId="1683707652" sldId="319"/>
            <ac:picMk id="6" creationId="{00000000-0000-0000-0000-000000000000}"/>
          </ac:picMkLst>
        </pc:picChg>
        <pc:picChg chg="add mod">
          <ac:chgData name="SRogers" userId="S::srogers@barleylane.redbridge.sch.uk::ea4e2276-eac8-4ad8-8b8b-a61a476eda41" providerId="AD" clId="Web-{4463EB84-309B-8D1F-D011-A9C9C812EB7D}" dt="2024-04-11T15:54:08.947" v="6" actId="1076"/>
          <ac:picMkLst>
            <pc:docMk/>
            <pc:sldMk cId="1683707652" sldId="319"/>
            <ac:picMk id="7" creationId="{830A9AD7-96DE-3EDA-818A-789E5694AADE}"/>
          </ac:picMkLst>
        </pc:picChg>
        <pc:picChg chg="add mod">
          <ac:chgData name="SRogers" userId="S::srogers@barleylane.redbridge.sch.uk::ea4e2276-eac8-4ad8-8b8b-a61a476eda41" providerId="AD" clId="Web-{4463EB84-309B-8D1F-D011-A9C9C812EB7D}" dt="2024-04-11T15:55:32.841" v="8" actId="1076"/>
          <ac:picMkLst>
            <pc:docMk/>
            <pc:sldMk cId="1683707652" sldId="319"/>
            <ac:picMk id="8" creationId="{63404498-B18C-4BBA-8EFD-B178657BC933}"/>
          </ac:picMkLst>
        </pc:picChg>
        <pc:picChg chg="add mod">
          <ac:chgData name="SRogers" userId="S::srogers@barleylane.redbridge.sch.uk::ea4e2276-eac8-4ad8-8b8b-a61a476eda41" providerId="AD" clId="Web-{4463EB84-309B-8D1F-D011-A9C9C812EB7D}" dt="2024-04-11T15:57:51.222" v="11" actId="1076"/>
          <ac:picMkLst>
            <pc:docMk/>
            <pc:sldMk cId="1683707652" sldId="319"/>
            <ac:picMk id="9" creationId="{3224DAE3-0EB6-3929-DAFC-CED636E4B686}"/>
          </ac:picMkLst>
        </pc:picChg>
        <pc:picChg chg="mod">
          <ac:chgData name="SRogers" userId="S::srogers@barleylane.redbridge.sch.uk::ea4e2276-eac8-4ad8-8b8b-a61a476eda41" providerId="AD" clId="Web-{4463EB84-309B-8D1F-D011-A9C9C812EB7D}" dt="2024-04-11T15:52:38.069" v="3"/>
          <ac:picMkLst>
            <pc:docMk/>
            <pc:sldMk cId="1683707652" sldId="319"/>
            <ac:picMk id="1026" creationId="{00000000-0000-0000-0000-000000000000}"/>
          </ac:picMkLst>
        </pc:picChg>
      </pc:sldChg>
      <pc:sldChg chg="modSp">
        <pc:chgData name="SRogers" userId="S::srogers@barleylane.redbridge.sch.uk::ea4e2276-eac8-4ad8-8b8b-a61a476eda41" providerId="AD" clId="Web-{4463EB84-309B-8D1F-D011-A9C9C812EB7D}" dt="2024-04-11T15:59:24.632" v="41" actId="20577"/>
        <pc:sldMkLst>
          <pc:docMk/>
          <pc:sldMk cId="3389051685" sldId="320"/>
        </pc:sldMkLst>
        <pc:spChg chg="mod">
          <ac:chgData name="SRogers" userId="S::srogers@barleylane.redbridge.sch.uk::ea4e2276-eac8-4ad8-8b8b-a61a476eda41" providerId="AD" clId="Web-{4463EB84-309B-8D1F-D011-A9C9C812EB7D}" dt="2024-04-11T15:59:24.632" v="41" actId="20577"/>
          <ac:spMkLst>
            <pc:docMk/>
            <pc:sldMk cId="3389051685" sldId="320"/>
            <ac:spMk id="3" creationId="{00000000-0000-0000-0000-000000000000}"/>
          </ac:spMkLst>
        </pc:spChg>
      </pc:sldChg>
      <pc:sldChg chg="modSp">
        <pc:chgData name="SRogers" userId="S::srogers@barleylane.redbridge.sch.uk::ea4e2276-eac8-4ad8-8b8b-a61a476eda41" providerId="AD" clId="Web-{4463EB84-309B-8D1F-D011-A9C9C812EB7D}" dt="2024-04-11T16:07:17.870" v="196" actId="20577"/>
        <pc:sldMkLst>
          <pc:docMk/>
          <pc:sldMk cId="14269090" sldId="321"/>
        </pc:sldMkLst>
        <pc:spChg chg="mod">
          <ac:chgData name="SRogers" userId="S::srogers@barleylane.redbridge.sch.uk::ea4e2276-eac8-4ad8-8b8b-a61a476eda41" providerId="AD" clId="Web-{4463EB84-309B-8D1F-D011-A9C9C812EB7D}" dt="2024-04-11T16:07:17.870" v="196" actId="20577"/>
          <ac:spMkLst>
            <pc:docMk/>
            <pc:sldMk cId="14269090" sldId="321"/>
            <ac:spMk id="3" creationId="{00000000-0000-0000-0000-000000000000}"/>
          </ac:spMkLst>
        </pc:spChg>
      </pc:sldChg>
      <pc:sldChg chg="addSp delSp modSp">
        <pc:chgData name="SRogers" userId="S::srogers@barleylane.redbridge.sch.uk::ea4e2276-eac8-4ad8-8b8b-a61a476eda41" providerId="AD" clId="Web-{4463EB84-309B-8D1F-D011-A9C9C812EB7D}" dt="2024-04-11T16:14:43.685" v="290" actId="14100"/>
        <pc:sldMkLst>
          <pc:docMk/>
          <pc:sldMk cId="3893952943" sldId="322"/>
        </pc:sldMkLst>
        <pc:spChg chg="mod">
          <ac:chgData name="SRogers" userId="S::srogers@barleylane.redbridge.sch.uk::ea4e2276-eac8-4ad8-8b8b-a61a476eda41" providerId="AD" clId="Web-{4463EB84-309B-8D1F-D011-A9C9C812EB7D}" dt="2024-04-11T16:05:43.585" v="146" actId="20577"/>
          <ac:spMkLst>
            <pc:docMk/>
            <pc:sldMk cId="3893952943" sldId="322"/>
            <ac:spMk id="2" creationId="{C37A64A1-A411-4BC7-9B58-EC7919611A88}"/>
          </ac:spMkLst>
        </pc:spChg>
        <pc:spChg chg="del mod">
          <ac:chgData name="SRogers" userId="S::srogers@barleylane.redbridge.sch.uk::ea4e2276-eac8-4ad8-8b8b-a61a476eda41" providerId="AD" clId="Web-{4463EB84-309B-8D1F-D011-A9C9C812EB7D}" dt="2024-04-11T16:10:52.645" v="271"/>
          <ac:spMkLst>
            <pc:docMk/>
            <pc:sldMk cId="3893952943" sldId="322"/>
            <ac:spMk id="3" creationId="{349F009D-45D7-46BF-A74B-5B38D2B45C25}"/>
          </ac:spMkLst>
        </pc:spChg>
        <pc:picChg chg="add mod ord">
          <ac:chgData name="SRogers" userId="S::srogers@barleylane.redbridge.sch.uk::ea4e2276-eac8-4ad8-8b8b-a61a476eda41" providerId="AD" clId="Web-{4463EB84-309B-8D1F-D011-A9C9C812EB7D}" dt="2024-04-11T16:14:03.903" v="287" actId="14100"/>
          <ac:picMkLst>
            <pc:docMk/>
            <pc:sldMk cId="3893952943" sldId="322"/>
            <ac:picMk id="4" creationId="{41755EAF-C378-4179-1EA8-3AD633B0239C}"/>
          </ac:picMkLst>
        </pc:picChg>
        <pc:picChg chg="add mod">
          <ac:chgData name="SRogers" userId="S::srogers@barleylane.redbridge.sch.uk::ea4e2276-eac8-4ad8-8b8b-a61a476eda41" providerId="AD" clId="Web-{4463EB84-309B-8D1F-D011-A9C9C812EB7D}" dt="2024-04-11T16:14:43.685" v="290" actId="14100"/>
          <ac:picMkLst>
            <pc:docMk/>
            <pc:sldMk cId="3893952943" sldId="322"/>
            <ac:picMk id="5" creationId="{59667F4F-C703-DDD7-2AC8-22597EE782A3}"/>
          </ac:picMkLst>
        </pc:picChg>
        <pc:picChg chg="add mod">
          <ac:chgData name="SRogers" userId="S::srogers@barleylane.redbridge.sch.uk::ea4e2276-eac8-4ad8-8b8b-a61a476eda41" providerId="AD" clId="Web-{4463EB84-309B-8D1F-D011-A9C9C812EB7D}" dt="2024-04-11T16:13:52.746" v="284" actId="14100"/>
          <ac:picMkLst>
            <pc:docMk/>
            <pc:sldMk cId="3893952943" sldId="322"/>
            <ac:picMk id="6" creationId="{AE0F68E8-9CC3-4E97-A58D-1ACB62A9081D}"/>
          </ac:picMkLst>
        </pc:picChg>
        <pc:picChg chg="add">
          <ac:chgData name="SRogers" userId="S::srogers@barleylane.redbridge.sch.uk::ea4e2276-eac8-4ad8-8b8b-a61a476eda41" providerId="AD" clId="Web-{4463EB84-309B-8D1F-D011-A9C9C812EB7D}" dt="2024-04-11T16:14:32.935" v="288"/>
          <ac:picMkLst>
            <pc:docMk/>
            <pc:sldMk cId="3893952943" sldId="322"/>
            <ac:picMk id="8" creationId="{A6782624-D3D4-EC61-744B-B6EE7ACECABB}"/>
          </ac:picMkLst>
        </pc:picChg>
      </pc:sldChg>
      <pc:sldChg chg="modSp">
        <pc:chgData name="SRogers" userId="S::srogers@barleylane.redbridge.sch.uk::ea4e2276-eac8-4ad8-8b8b-a61a476eda41" providerId="AD" clId="Web-{4463EB84-309B-8D1F-D011-A9C9C812EB7D}" dt="2024-04-11T16:05:39.054" v="144" actId="20577"/>
        <pc:sldMkLst>
          <pc:docMk/>
          <pc:sldMk cId="2623927515" sldId="326"/>
        </pc:sldMkLst>
        <pc:spChg chg="mod">
          <ac:chgData name="SRogers" userId="S::srogers@barleylane.redbridge.sch.uk::ea4e2276-eac8-4ad8-8b8b-a61a476eda41" providerId="AD" clId="Web-{4463EB84-309B-8D1F-D011-A9C9C812EB7D}" dt="2024-04-11T16:05:39.054" v="144" actId="20577"/>
          <ac:spMkLst>
            <pc:docMk/>
            <pc:sldMk cId="2623927515" sldId="326"/>
            <ac:spMk id="3" creationId="{6E161AEB-036F-DA45-1056-3E78AC0352CB}"/>
          </ac:spMkLst>
        </pc:spChg>
      </pc:sldChg>
      <pc:sldChg chg="addSp delSp modSp new">
        <pc:chgData name="SRogers" userId="S::srogers@barleylane.redbridge.sch.uk::ea4e2276-eac8-4ad8-8b8b-a61a476eda41" providerId="AD" clId="Web-{4463EB84-309B-8D1F-D011-A9C9C812EB7D}" dt="2024-04-11T16:37:29.945" v="552" actId="20577"/>
        <pc:sldMkLst>
          <pc:docMk/>
          <pc:sldMk cId="221399674" sldId="327"/>
        </pc:sldMkLst>
        <pc:spChg chg="mod">
          <ac:chgData name="SRogers" userId="S::srogers@barleylane.redbridge.sch.uk::ea4e2276-eac8-4ad8-8b8b-a61a476eda41" providerId="AD" clId="Web-{4463EB84-309B-8D1F-D011-A9C9C812EB7D}" dt="2024-04-11T16:16:16.189" v="295" actId="20577"/>
          <ac:spMkLst>
            <pc:docMk/>
            <pc:sldMk cId="221399674" sldId="327"/>
            <ac:spMk id="2" creationId="{97220EB5-960B-DB5C-4455-188AAB202360}"/>
          </ac:spMkLst>
        </pc:spChg>
        <pc:spChg chg="del">
          <ac:chgData name="SRogers" userId="S::srogers@barleylane.redbridge.sch.uk::ea4e2276-eac8-4ad8-8b8b-a61a476eda41" providerId="AD" clId="Web-{4463EB84-309B-8D1F-D011-A9C9C812EB7D}" dt="2024-04-11T16:23:33.848" v="298"/>
          <ac:spMkLst>
            <pc:docMk/>
            <pc:sldMk cId="221399674" sldId="327"/>
            <ac:spMk id="3" creationId="{F5C5AD26-8AD6-563B-B01A-1C90ECDD5234}"/>
          </ac:spMkLst>
        </pc:spChg>
        <pc:spChg chg="add del mod">
          <ac:chgData name="SRogers" userId="S::srogers@barleylane.redbridge.sch.uk::ea4e2276-eac8-4ad8-8b8b-a61a476eda41" providerId="AD" clId="Web-{4463EB84-309B-8D1F-D011-A9C9C812EB7D}" dt="2024-04-11T16:29:38.472" v="316"/>
          <ac:spMkLst>
            <pc:docMk/>
            <pc:sldMk cId="221399674" sldId="327"/>
            <ac:spMk id="9" creationId="{8B1DB6E5-059D-A91B-CF3B-F7F58D8BF8B0}"/>
          </ac:spMkLst>
        </pc:spChg>
        <pc:spChg chg="add mod">
          <ac:chgData name="SRogers" userId="S::srogers@barleylane.redbridge.sch.uk::ea4e2276-eac8-4ad8-8b8b-a61a476eda41" providerId="AD" clId="Web-{4463EB84-309B-8D1F-D011-A9C9C812EB7D}" dt="2024-04-11T16:37:29.945" v="552" actId="20577"/>
          <ac:spMkLst>
            <pc:docMk/>
            <pc:sldMk cId="221399674" sldId="327"/>
            <ac:spMk id="11" creationId="{82DB110E-E70A-BF7B-7DF7-151AD89505AA}"/>
          </ac:spMkLst>
        </pc:spChg>
        <pc:picChg chg="add">
          <ac:chgData name="SRogers" userId="S::srogers@barleylane.redbridge.sch.uk::ea4e2276-eac8-4ad8-8b8b-a61a476eda41" providerId="AD" clId="Web-{4463EB84-309B-8D1F-D011-A9C9C812EB7D}" dt="2024-04-11T16:16:24.408" v="296"/>
          <ac:picMkLst>
            <pc:docMk/>
            <pc:sldMk cId="221399674" sldId="327"/>
            <ac:picMk id="5" creationId="{CE8DE324-A379-C4D0-9F39-521590B21900}"/>
          </ac:picMkLst>
        </pc:picChg>
        <pc:picChg chg="add">
          <ac:chgData name="SRogers" userId="S::srogers@barleylane.redbridge.sch.uk::ea4e2276-eac8-4ad8-8b8b-a61a476eda41" providerId="AD" clId="Web-{4463EB84-309B-8D1F-D011-A9C9C812EB7D}" dt="2024-04-11T16:16:37.065" v="297"/>
          <ac:picMkLst>
            <pc:docMk/>
            <pc:sldMk cId="221399674" sldId="327"/>
            <ac:picMk id="7" creationId="{6630190D-C52C-8540-A915-BBF86378947A}"/>
          </ac:picMkLst>
        </pc:picChg>
        <pc:picChg chg="add del mod ord">
          <ac:chgData name="SRogers" userId="S::srogers@barleylane.redbridge.sch.uk::ea4e2276-eac8-4ad8-8b8b-a61a476eda41" providerId="AD" clId="Web-{4463EB84-309B-8D1F-D011-A9C9C812EB7D}" dt="2024-04-11T16:29:47.613" v="317"/>
          <ac:picMkLst>
            <pc:docMk/>
            <pc:sldMk cId="221399674" sldId="327"/>
            <ac:picMk id="8" creationId="{4DF9A0FA-9E1F-8AD5-3766-8C8193D53256}"/>
          </ac:picMkLst>
        </pc:picChg>
        <pc:picChg chg="add mod">
          <ac:chgData name="SRogers" userId="S::srogers@barleylane.redbridge.sch.uk::ea4e2276-eac8-4ad8-8b8b-a61a476eda41" providerId="AD" clId="Web-{4463EB84-309B-8D1F-D011-A9C9C812EB7D}" dt="2024-04-11T16:37:09.788" v="545" actId="1076"/>
          <ac:picMkLst>
            <pc:docMk/>
            <pc:sldMk cId="221399674" sldId="327"/>
            <ac:picMk id="12" creationId="{D566D19E-9013-57BB-9541-5A6479F7CF24}"/>
          </ac:picMkLst>
        </pc:picChg>
      </pc:sldChg>
    </pc:docChg>
  </pc:docChgLst>
  <pc:docChgLst>
    <pc:chgData name="SRogers" userId="S::srogers@barleylane.redbridge.sch.uk::ea4e2276-eac8-4ad8-8b8b-a61a476eda41" providerId="AD" clId="Web-{009B78A2-802E-A806-22BD-004EFF08A1B5}"/>
    <pc:docChg chg="modSld">
      <pc:chgData name="SRogers" userId="S::srogers@barleylane.redbridge.sch.uk::ea4e2276-eac8-4ad8-8b8b-a61a476eda41" providerId="AD" clId="Web-{009B78A2-802E-A806-22BD-004EFF08A1B5}" dt="2024-04-11T15:16:05.660" v="64" actId="20577"/>
      <pc:docMkLst>
        <pc:docMk/>
      </pc:docMkLst>
      <pc:sldChg chg="addSp modSp">
        <pc:chgData name="SRogers" userId="S::srogers@barleylane.redbridge.sch.uk::ea4e2276-eac8-4ad8-8b8b-a61a476eda41" providerId="AD" clId="Web-{009B78A2-802E-A806-22BD-004EFF08A1B5}" dt="2024-04-11T15:16:05.660" v="64" actId="20577"/>
        <pc:sldMkLst>
          <pc:docMk/>
          <pc:sldMk cId="3389051685" sldId="320"/>
        </pc:sldMkLst>
        <pc:spChg chg="mod">
          <ac:chgData name="SRogers" userId="S::srogers@barleylane.redbridge.sch.uk::ea4e2276-eac8-4ad8-8b8b-a61a476eda41" providerId="AD" clId="Web-{009B78A2-802E-A806-22BD-004EFF08A1B5}" dt="2024-04-11T15:16:05.660" v="64" actId="20577"/>
          <ac:spMkLst>
            <pc:docMk/>
            <pc:sldMk cId="3389051685" sldId="320"/>
            <ac:spMk id="3" creationId="{00000000-0000-0000-0000-000000000000}"/>
          </ac:spMkLst>
        </pc:spChg>
        <pc:picChg chg="add mod">
          <ac:chgData name="SRogers" userId="S::srogers@barleylane.redbridge.sch.uk::ea4e2276-eac8-4ad8-8b8b-a61a476eda41" providerId="AD" clId="Web-{009B78A2-802E-A806-22BD-004EFF08A1B5}" dt="2024-04-11T11:39:47.645" v="1" actId="1076"/>
          <ac:picMkLst>
            <pc:docMk/>
            <pc:sldMk cId="3389051685" sldId="320"/>
            <ac:picMk id="7" creationId="{71AEBB77-B69A-CF3C-A28D-F1439B35F377}"/>
          </ac:picMkLst>
        </pc:picChg>
      </pc:sldChg>
    </pc:docChg>
  </pc:docChgLst>
  <pc:docChgLst>
    <pc:chgData name="Mrs Bamrah" userId="S::jbamrah@barleylane.redbridge.sch.uk::dad42485-63a9-4bd3-8bea-1a97666aa449" providerId="AD" clId="Web-{96D9B09F-E855-13C8-DB66-22F392A14387}"/>
    <pc:docChg chg="modSld">
      <pc:chgData name="Mrs Bamrah" userId="S::jbamrah@barleylane.redbridge.sch.uk::dad42485-63a9-4bd3-8bea-1a97666aa449" providerId="AD" clId="Web-{96D9B09F-E855-13C8-DB66-22F392A14387}" dt="2023-04-15T15:22:21.369" v="20" actId="20577"/>
      <pc:docMkLst>
        <pc:docMk/>
      </pc:docMkLst>
      <pc:sldChg chg="modSp">
        <pc:chgData name="Mrs Bamrah" userId="S::jbamrah@barleylane.redbridge.sch.uk::dad42485-63a9-4bd3-8bea-1a97666aa449" providerId="AD" clId="Web-{96D9B09F-E855-13C8-DB66-22F392A14387}" dt="2023-04-15T15:22:21.369" v="20" actId="20577"/>
        <pc:sldMkLst>
          <pc:docMk/>
          <pc:sldMk cId="2916317780" sldId="282"/>
        </pc:sldMkLst>
        <pc:spChg chg="mod">
          <ac:chgData name="Mrs Bamrah" userId="S::jbamrah@barleylane.redbridge.sch.uk::dad42485-63a9-4bd3-8bea-1a97666aa449" providerId="AD" clId="Web-{96D9B09F-E855-13C8-DB66-22F392A14387}" dt="2023-04-15T15:22:21.369" v="20" actId="20577"/>
          <ac:spMkLst>
            <pc:docMk/>
            <pc:sldMk cId="2916317780" sldId="282"/>
            <ac:spMk id="3" creationId="{00000000-0000-0000-0000-000000000000}"/>
          </ac:spMkLst>
        </pc:spChg>
      </pc:sldChg>
    </pc:docChg>
  </pc:docChgLst>
  <pc:docChgLst>
    <pc:chgData name="Mr Assad" userId="S::aassad@barleylane.redbridge.sch.uk::32215014-3861-4459-bd0e-ab89997681bb" providerId="AD" clId="Web-{45739C5B-11F3-8DEA-4DAA-7F002AF99994}"/>
    <pc:docChg chg="modSld">
      <pc:chgData name="Mr Assad" userId="S::aassad@barleylane.redbridge.sch.uk::32215014-3861-4459-bd0e-ab89997681bb" providerId="AD" clId="Web-{45739C5B-11F3-8DEA-4DAA-7F002AF99994}" dt="2023-03-28T13:32:50.556" v="7" actId="20577"/>
      <pc:docMkLst>
        <pc:docMk/>
      </pc:docMkLst>
      <pc:sldChg chg="modSp">
        <pc:chgData name="Mr Assad" userId="S::aassad@barleylane.redbridge.sch.uk::32215014-3861-4459-bd0e-ab89997681bb" providerId="AD" clId="Web-{45739C5B-11F3-8DEA-4DAA-7F002AF99994}" dt="2023-03-28T13:32:50.556" v="7" actId="20577"/>
        <pc:sldMkLst>
          <pc:docMk/>
          <pc:sldMk cId="2916317780" sldId="282"/>
        </pc:sldMkLst>
        <pc:spChg chg="mod">
          <ac:chgData name="Mr Assad" userId="S::aassad@barleylane.redbridge.sch.uk::32215014-3861-4459-bd0e-ab89997681bb" providerId="AD" clId="Web-{45739C5B-11F3-8DEA-4DAA-7F002AF99994}" dt="2023-03-28T13:32:50.556" v="7" actId="20577"/>
          <ac:spMkLst>
            <pc:docMk/>
            <pc:sldMk cId="2916317780" sldId="282"/>
            <ac:spMk id="3" creationId="{00000000-0000-0000-0000-000000000000}"/>
          </ac:spMkLst>
        </pc:spChg>
      </pc:sldChg>
    </pc:docChg>
  </pc:docChgLst>
  <pc:docChgLst>
    <pc:chgData name="SRogers" userId="S::srogers@barleylane.redbridge.sch.uk::ea4e2276-eac8-4ad8-8b8b-a61a476eda41" providerId="AD" clId="Web-{04CF7651-CEDD-E5E0-47FD-5E648712DA37}"/>
    <pc:docChg chg="modSld">
      <pc:chgData name="SRogers" userId="S::srogers@barleylane.redbridge.sch.uk::ea4e2276-eac8-4ad8-8b8b-a61a476eda41" providerId="AD" clId="Web-{04CF7651-CEDD-E5E0-47FD-5E648712DA37}" dt="2024-04-11T11:34:52.404" v="56" actId="1076"/>
      <pc:docMkLst>
        <pc:docMk/>
      </pc:docMkLst>
      <pc:sldChg chg="addSp delSp modSp">
        <pc:chgData name="SRogers" userId="S::srogers@barleylane.redbridge.sch.uk::ea4e2276-eac8-4ad8-8b8b-a61a476eda41" providerId="AD" clId="Web-{04CF7651-CEDD-E5E0-47FD-5E648712DA37}" dt="2024-04-11T11:34:52.404" v="56" actId="1076"/>
        <pc:sldMkLst>
          <pc:docMk/>
          <pc:sldMk cId="3389051685" sldId="320"/>
        </pc:sldMkLst>
        <pc:spChg chg="add del mod">
          <ac:chgData name="SRogers" userId="S::srogers@barleylane.redbridge.sch.uk::ea4e2276-eac8-4ad8-8b8b-a61a476eda41" providerId="AD" clId="Web-{04CF7651-CEDD-E5E0-47FD-5E648712DA37}" dt="2024-04-11T11:34:52.404" v="56" actId="1076"/>
          <ac:spMkLst>
            <pc:docMk/>
            <pc:sldMk cId="3389051685" sldId="320"/>
            <ac:spMk id="3" creationId="{00000000-0000-0000-0000-000000000000}"/>
          </ac:spMkLst>
        </pc:spChg>
        <pc:spChg chg="add del mod">
          <ac:chgData name="SRogers" userId="S::srogers@barleylane.redbridge.sch.uk::ea4e2276-eac8-4ad8-8b8b-a61a476eda41" providerId="AD" clId="Web-{04CF7651-CEDD-E5E0-47FD-5E648712DA37}" dt="2024-04-11T11:32:20.882" v="1"/>
          <ac:spMkLst>
            <pc:docMk/>
            <pc:sldMk cId="3389051685" sldId="320"/>
            <ac:spMk id="7" creationId="{6BD9EF6B-0C99-9508-79B4-0E8823BB0BAA}"/>
          </ac:spMkLst>
        </pc:spChg>
      </pc:sldChg>
    </pc:docChg>
  </pc:docChgLst>
  <pc:docChgLst>
    <pc:chgData name="SRogers" userId="S::srogers@barleylane.redbridge.sch.uk::ea4e2276-eac8-4ad8-8b8b-a61a476eda41" providerId="AD" clId="Web-{D531D479-6A6F-2FF8-9A52-62D36E248625}"/>
    <pc:docChg chg="modSld">
      <pc:chgData name="SRogers" userId="S::srogers@barleylane.redbridge.sch.uk::ea4e2276-eac8-4ad8-8b8b-a61a476eda41" providerId="AD" clId="Web-{D531D479-6A6F-2FF8-9A52-62D36E248625}" dt="2024-04-11T15:17:34.771" v="2" actId="14100"/>
      <pc:docMkLst>
        <pc:docMk/>
      </pc:docMkLst>
      <pc:sldChg chg="addSp modSp">
        <pc:chgData name="SRogers" userId="S::srogers@barleylane.redbridge.sch.uk::ea4e2276-eac8-4ad8-8b8b-a61a476eda41" providerId="AD" clId="Web-{D531D479-6A6F-2FF8-9A52-62D36E248625}" dt="2024-04-11T15:17:34.771" v="2" actId="14100"/>
        <pc:sldMkLst>
          <pc:docMk/>
          <pc:sldMk cId="3389051685" sldId="320"/>
        </pc:sldMkLst>
        <pc:picChg chg="add mod">
          <ac:chgData name="SRogers" userId="S::srogers@barleylane.redbridge.sch.uk::ea4e2276-eac8-4ad8-8b8b-a61a476eda41" providerId="AD" clId="Web-{D531D479-6A6F-2FF8-9A52-62D36E248625}" dt="2024-04-11T15:17:34.771" v="2" actId="14100"/>
          <ac:picMkLst>
            <pc:docMk/>
            <pc:sldMk cId="3389051685" sldId="320"/>
            <ac:picMk id="8" creationId="{D23C57E5-C6F5-1197-8F44-16C6EBC4922E}"/>
          </ac:picMkLst>
        </pc:picChg>
      </pc:sldChg>
    </pc:docChg>
  </pc:docChgLst>
  <pc:docChgLst>
    <pc:chgData name="SRogers" userId="S::srogers@barleylane.redbridge.sch.uk::ea4e2276-eac8-4ad8-8b8b-a61a476eda41" providerId="AD" clId="Web-{C39CAE36-091C-F2DE-2CDB-2AD452573E0A}"/>
    <pc:docChg chg="modSld">
      <pc:chgData name="SRogers" userId="S::srogers@barleylane.redbridge.sch.uk::ea4e2276-eac8-4ad8-8b8b-a61a476eda41" providerId="AD" clId="Web-{C39CAE36-091C-F2DE-2CDB-2AD452573E0A}" dt="2024-04-17T08:40:34.620" v="7"/>
      <pc:docMkLst>
        <pc:docMk/>
      </pc:docMkLst>
      <pc:sldChg chg="modSp">
        <pc:chgData name="SRogers" userId="S::srogers@barleylane.redbridge.sch.uk::ea4e2276-eac8-4ad8-8b8b-a61a476eda41" providerId="AD" clId="Web-{C39CAE36-091C-F2DE-2CDB-2AD452573E0A}" dt="2024-04-17T08:39:17.868" v="1" actId="20577"/>
        <pc:sldMkLst>
          <pc:docMk/>
          <pc:sldMk cId="2916317780" sldId="282"/>
        </pc:sldMkLst>
        <pc:spChg chg="mod">
          <ac:chgData name="SRogers" userId="S::srogers@barleylane.redbridge.sch.uk::ea4e2276-eac8-4ad8-8b8b-a61a476eda41" providerId="AD" clId="Web-{C39CAE36-091C-F2DE-2CDB-2AD452573E0A}" dt="2024-04-17T08:39:17.868" v="1" actId="20577"/>
          <ac:spMkLst>
            <pc:docMk/>
            <pc:sldMk cId="2916317780" sldId="282"/>
            <ac:spMk id="3" creationId="{00000000-0000-0000-0000-000000000000}"/>
          </ac:spMkLst>
        </pc:spChg>
      </pc:sldChg>
      <pc:sldChg chg="modSp">
        <pc:chgData name="SRogers" userId="S::srogers@barleylane.redbridge.sch.uk::ea4e2276-eac8-4ad8-8b8b-a61a476eda41" providerId="AD" clId="Web-{C39CAE36-091C-F2DE-2CDB-2AD452573E0A}" dt="2024-04-17T08:39:48.056" v="3" actId="20577"/>
        <pc:sldMkLst>
          <pc:docMk/>
          <pc:sldMk cId="495087651" sldId="317"/>
        </pc:sldMkLst>
        <pc:spChg chg="mod">
          <ac:chgData name="SRogers" userId="S::srogers@barleylane.redbridge.sch.uk::ea4e2276-eac8-4ad8-8b8b-a61a476eda41" providerId="AD" clId="Web-{C39CAE36-091C-F2DE-2CDB-2AD452573E0A}" dt="2024-04-17T08:39:48.056" v="3" actId="20577"/>
          <ac:spMkLst>
            <pc:docMk/>
            <pc:sldMk cId="495087651" sldId="317"/>
            <ac:spMk id="7" creationId="{93E110BD-C34A-4A89-B18F-94F792F921BD}"/>
          </ac:spMkLst>
        </pc:spChg>
      </pc:sldChg>
      <pc:sldChg chg="addSp delSp modSp">
        <pc:chgData name="SRogers" userId="S::srogers@barleylane.redbridge.sch.uk::ea4e2276-eac8-4ad8-8b8b-a61a476eda41" providerId="AD" clId="Web-{C39CAE36-091C-F2DE-2CDB-2AD452573E0A}" dt="2024-04-17T08:40:34.620" v="7"/>
        <pc:sldMkLst>
          <pc:docMk/>
          <pc:sldMk cId="3522760020" sldId="318"/>
        </pc:sldMkLst>
        <pc:picChg chg="add del mod">
          <ac:chgData name="SRogers" userId="S::srogers@barleylane.redbridge.sch.uk::ea4e2276-eac8-4ad8-8b8b-a61a476eda41" providerId="AD" clId="Web-{C39CAE36-091C-F2DE-2CDB-2AD452573E0A}" dt="2024-04-17T08:40:34.620" v="7"/>
          <ac:picMkLst>
            <pc:docMk/>
            <pc:sldMk cId="3522760020" sldId="318"/>
            <ac:picMk id="5" creationId="{17011A86-F817-269E-F5C2-48584857026A}"/>
          </ac:picMkLst>
        </pc:picChg>
        <pc:picChg chg="del">
          <ac:chgData name="SRogers" userId="S::srogers@barleylane.redbridge.sch.uk::ea4e2276-eac8-4ad8-8b8b-a61a476eda41" providerId="AD" clId="Web-{C39CAE36-091C-F2DE-2CDB-2AD452573E0A}" dt="2024-04-17T08:40:11.854" v="6"/>
          <ac:picMkLst>
            <pc:docMk/>
            <pc:sldMk cId="3522760020" sldId="318"/>
            <ac:picMk id="1028" creationId="{33664444-47DC-D141-8D76-C144ED0D4391}"/>
          </ac:picMkLst>
        </pc:picChg>
      </pc:sldChg>
    </pc:docChg>
  </pc:docChgLst>
  <pc:docChgLst>
    <pc:chgData name="SRogers" userId="S::srogers@barleylane.redbridge.sch.uk::ea4e2276-eac8-4ad8-8b8b-a61a476eda41" providerId="AD" clId="Web-{A094AFAC-94A0-D3BC-AAEE-0BAFBBE5D677}"/>
    <pc:docChg chg="addSld delSld modSld">
      <pc:chgData name="SRogers" userId="S::srogers@barleylane.redbridge.sch.uk::ea4e2276-eac8-4ad8-8b8b-a61a476eda41" providerId="AD" clId="Web-{A094AFAC-94A0-D3BC-AAEE-0BAFBBE5D677}" dt="2024-04-11T15:40:06.877" v="364"/>
      <pc:docMkLst>
        <pc:docMk/>
      </pc:docMkLst>
      <pc:sldChg chg="modSp">
        <pc:chgData name="SRogers" userId="S::srogers@barleylane.redbridge.sch.uk::ea4e2276-eac8-4ad8-8b8b-a61a476eda41" providerId="AD" clId="Web-{A094AFAC-94A0-D3BC-AAEE-0BAFBBE5D677}" dt="2024-04-11T15:34:02.944" v="274" actId="20577"/>
        <pc:sldMkLst>
          <pc:docMk/>
          <pc:sldMk cId="3475320055" sldId="271"/>
        </pc:sldMkLst>
        <pc:spChg chg="mod">
          <ac:chgData name="SRogers" userId="S::srogers@barleylane.redbridge.sch.uk::ea4e2276-eac8-4ad8-8b8b-a61a476eda41" providerId="AD" clId="Web-{A094AFAC-94A0-D3BC-AAEE-0BAFBBE5D677}" dt="2024-04-11T15:34:02.944" v="274" actId="20577"/>
          <ac:spMkLst>
            <pc:docMk/>
            <pc:sldMk cId="3475320055" sldId="271"/>
            <ac:spMk id="5" creationId="{00000000-0000-0000-0000-000000000000}"/>
          </ac:spMkLst>
        </pc:spChg>
      </pc:sldChg>
      <pc:sldChg chg="modSp">
        <pc:chgData name="SRogers" userId="S::srogers@barleylane.redbridge.sch.uk::ea4e2276-eac8-4ad8-8b8b-a61a476eda41" providerId="AD" clId="Web-{A094AFAC-94A0-D3BC-AAEE-0BAFBBE5D677}" dt="2024-04-11T15:31:24.158" v="157" actId="20577"/>
        <pc:sldMkLst>
          <pc:docMk/>
          <pc:sldMk cId="1683707652" sldId="319"/>
        </pc:sldMkLst>
        <pc:spChg chg="mod">
          <ac:chgData name="SRogers" userId="S::srogers@barleylane.redbridge.sch.uk::ea4e2276-eac8-4ad8-8b8b-a61a476eda41" providerId="AD" clId="Web-{A094AFAC-94A0-D3BC-AAEE-0BAFBBE5D677}" dt="2024-04-11T15:31:24.158" v="157" actId="20577"/>
          <ac:spMkLst>
            <pc:docMk/>
            <pc:sldMk cId="1683707652" sldId="319"/>
            <ac:spMk id="3" creationId="{00000000-0000-0000-0000-000000000000}"/>
          </ac:spMkLst>
        </pc:spChg>
        <pc:picChg chg="mod">
          <ac:chgData name="SRogers" userId="S::srogers@barleylane.redbridge.sch.uk::ea4e2276-eac8-4ad8-8b8b-a61a476eda41" providerId="AD" clId="Web-{A094AFAC-94A0-D3BC-AAEE-0BAFBBE5D677}" dt="2024-04-11T15:22:01.095" v="23" actId="1076"/>
          <ac:picMkLst>
            <pc:docMk/>
            <pc:sldMk cId="1683707652" sldId="319"/>
            <ac:picMk id="1026" creationId="{00000000-0000-0000-0000-000000000000}"/>
          </ac:picMkLst>
        </pc:picChg>
      </pc:sldChg>
      <pc:sldChg chg="addSp delSp modSp">
        <pc:chgData name="SRogers" userId="S::srogers@barleylane.redbridge.sch.uk::ea4e2276-eac8-4ad8-8b8b-a61a476eda41" providerId="AD" clId="Web-{A094AFAC-94A0-D3BC-AAEE-0BAFBBE5D677}" dt="2024-04-11T15:20:46.530" v="7" actId="20577"/>
        <pc:sldMkLst>
          <pc:docMk/>
          <pc:sldMk cId="3389051685" sldId="320"/>
        </pc:sldMkLst>
        <pc:spChg chg="mod">
          <ac:chgData name="SRogers" userId="S::srogers@barleylane.redbridge.sch.uk::ea4e2276-eac8-4ad8-8b8b-a61a476eda41" providerId="AD" clId="Web-{A094AFAC-94A0-D3BC-AAEE-0BAFBBE5D677}" dt="2024-04-11T15:20:46.530" v="7" actId="20577"/>
          <ac:spMkLst>
            <pc:docMk/>
            <pc:sldMk cId="3389051685" sldId="320"/>
            <ac:spMk id="3" creationId="{00000000-0000-0000-0000-000000000000}"/>
          </ac:spMkLst>
        </pc:spChg>
        <pc:picChg chg="add del mod">
          <ac:chgData name="SRogers" userId="S::srogers@barleylane.redbridge.sch.uk::ea4e2276-eac8-4ad8-8b8b-a61a476eda41" providerId="AD" clId="Web-{A094AFAC-94A0-D3BC-AAEE-0BAFBBE5D677}" dt="2024-04-11T15:19:49.560" v="3"/>
          <ac:picMkLst>
            <pc:docMk/>
            <pc:sldMk cId="3389051685" sldId="320"/>
            <ac:picMk id="9" creationId="{E113228B-E4B4-1325-4AC1-60CC8E9FC8DB}"/>
          </ac:picMkLst>
        </pc:picChg>
        <pc:picChg chg="add mod">
          <ac:chgData name="SRogers" userId="S::srogers@barleylane.redbridge.sch.uk::ea4e2276-eac8-4ad8-8b8b-a61a476eda41" providerId="AD" clId="Web-{A094AFAC-94A0-D3BC-AAEE-0BAFBBE5D677}" dt="2024-04-11T15:19:55.779" v="4" actId="14100"/>
          <ac:picMkLst>
            <pc:docMk/>
            <pc:sldMk cId="3389051685" sldId="320"/>
            <ac:picMk id="10" creationId="{C4A6F8AE-E014-CD92-8204-045BBE58E3C8}"/>
          </ac:picMkLst>
        </pc:picChg>
      </pc:sldChg>
      <pc:sldChg chg="addSp delSp modSp new">
        <pc:chgData name="SRogers" userId="S::srogers@barleylane.redbridge.sch.uk::ea4e2276-eac8-4ad8-8b8b-a61a476eda41" providerId="AD" clId="Web-{A094AFAC-94A0-D3BC-AAEE-0BAFBBE5D677}" dt="2024-04-11T15:31:01.673" v="154" actId="20577"/>
        <pc:sldMkLst>
          <pc:docMk/>
          <pc:sldMk cId="4012420293" sldId="323"/>
        </pc:sldMkLst>
        <pc:spChg chg="mod">
          <ac:chgData name="SRogers" userId="S::srogers@barleylane.redbridge.sch.uk::ea4e2276-eac8-4ad8-8b8b-a61a476eda41" providerId="AD" clId="Web-{A094AFAC-94A0-D3BC-AAEE-0BAFBBE5D677}" dt="2024-04-11T15:22:19.455" v="25" actId="20577"/>
          <ac:spMkLst>
            <pc:docMk/>
            <pc:sldMk cId="4012420293" sldId="323"/>
            <ac:spMk id="2" creationId="{13E2D38B-7736-839F-D6BA-29E2AEC5268C}"/>
          </ac:spMkLst>
        </pc:spChg>
        <pc:spChg chg="del">
          <ac:chgData name="SRogers" userId="S::srogers@barleylane.redbridge.sch.uk::ea4e2276-eac8-4ad8-8b8b-a61a476eda41" providerId="AD" clId="Web-{A094AFAC-94A0-D3BC-AAEE-0BAFBBE5D677}" dt="2024-04-11T15:22:20.720" v="26"/>
          <ac:spMkLst>
            <pc:docMk/>
            <pc:sldMk cId="4012420293" sldId="323"/>
            <ac:spMk id="3" creationId="{31037676-6B46-AF4A-B7B0-A90EF10059A5}"/>
          </ac:spMkLst>
        </pc:spChg>
        <pc:spChg chg="add mod">
          <ac:chgData name="SRogers" userId="S::srogers@barleylane.redbridge.sch.uk::ea4e2276-eac8-4ad8-8b8b-a61a476eda41" providerId="AD" clId="Web-{A094AFAC-94A0-D3BC-AAEE-0BAFBBE5D677}" dt="2024-04-11T15:31:01.673" v="154" actId="20577"/>
          <ac:spMkLst>
            <pc:docMk/>
            <pc:sldMk cId="4012420293" sldId="323"/>
            <ac:spMk id="6" creationId="{4D81123D-3480-B93D-54E4-3A1F8AF0ED09}"/>
          </ac:spMkLst>
        </pc:spChg>
        <pc:picChg chg="add del mod ord">
          <ac:chgData name="SRogers" userId="S::srogers@barleylane.redbridge.sch.uk::ea4e2276-eac8-4ad8-8b8b-a61a476eda41" providerId="AD" clId="Web-{A094AFAC-94A0-D3BC-AAEE-0BAFBBE5D677}" dt="2024-04-11T15:23:29.254" v="37"/>
          <ac:picMkLst>
            <pc:docMk/>
            <pc:sldMk cId="4012420293" sldId="323"/>
            <ac:picMk id="4" creationId="{F60FEF31-3210-0F3C-B404-7899F3BBF6C0}"/>
          </ac:picMkLst>
        </pc:picChg>
        <pc:picChg chg="add mod">
          <ac:chgData name="SRogers" userId="S::srogers@barleylane.redbridge.sch.uk::ea4e2276-eac8-4ad8-8b8b-a61a476eda41" providerId="AD" clId="Web-{A094AFAC-94A0-D3BC-AAEE-0BAFBBE5D677}" dt="2024-04-11T15:23:47.598" v="39" actId="14100"/>
          <ac:picMkLst>
            <pc:docMk/>
            <pc:sldMk cId="4012420293" sldId="323"/>
            <ac:picMk id="8" creationId="{DA4F3D6F-BD9E-64B0-C0F3-893C4B6AA6C7}"/>
          </ac:picMkLst>
        </pc:picChg>
        <pc:picChg chg="add">
          <ac:chgData name="SRogers" userId="S::srogers@barleylane.redbridge.sch.uk::ea4e2276-eac8-4ad8-8b8b-a61a476eda41" providerId="AD" clId="Web-{A094AFAC-94A0-D3BC-AAEE-0BAFBBE5D677}" dt="2024-04-11T15:23:56.067" v="40"/>
          <ac:picMkLst>
            <pc:docMk/>
            <pc:sldMk cId="4012420293" sldId="323"/>
            <ac:picMk id="10" creationId="{BB9FC1E1-2A1C-097B-3B78-D6DD363C3FE4}"/>
          </ac:picMkLst>
        </pc:picChg>
      </pc:sldChg>
      <pc:sldChg chg="addSp modSp new">
        <pc:chgData name="SRogers" userId="S::srogers@barleylane.redbridge.sch.uk::ea4e2276-eac8-4ad8-8b8b-a61a476eda41" providerId="AD" clId="Web-{A094AFAC-94A0-D3BC-AAEE-0BAFBBE5D677}" dt="2024-04-11T15:40:06.877" v="364"/>
        <pc:sldMkLst>
          <pc:docMk/>
          <pc:sldMk cId="1321114471" sldId="324"/>
        </pc:sldMkLst>
        <pc:spChg chg="mod">
          <ac:chgData name="SRogers" userId="S::srogers@barleylane.redbridge.sch.uk::ea4e2276-eac8-4ad8-8b8b-a61a476eda41" providerId="AD" clId="Web-{A094AFAC-94A0-D3BC-AAEE-0BAFBBE5D677}" dt="2024-04-11T15:34:25.132" v="286" actId="20577"/>
          <ac:spMkLst>
            <pc:docMk/>
            <pc:sldMk cId="1321114471" sldId="324"/>
            <ac:spMk id="2" creationId="{53B8B172-D16F-E97F-D482-D9BEAC5D4D93}"/>
          </ac:spMkLst>
        </pc:spChg>
        <pc:spChg chg="mod">
          <ac:chgData name="SRogers" userId="S::srogers@barleylane.redbridge.sch.uk::ea4e2276-eac8-4ad8-8b8b-a61a476eda41" providerId="AD" clId="Web-{A094AFAC-94A0-D3BC-AAEE-0BAFBBE5D677}" dt="2024-04-11T15:39:41.641" v="360" actId="20577"/>
          <ac:spMkLst>
            <pc:docMk/>
            <pc:sldMk cId="1321114471" sldId="324"/>
            <ac:spMk id="3" creationId="{448C499D-A556-9218-C747-7387BA5A7847}"/>
          </ac:spMkLst>
        </pc:spChg>
        <pc:picChg chg="add mod">
          <ac:chgData name="SRogers" userId="S::srogers@barleylane.redbridge.sch.uk::ea4e2276-eac8-4ad8-8b8b-a61a476eda41" providerId="AD" clId="Web-{A094AFAC-94A0-D3BC-AAEE-0BAFBBE5D677}" dt="2024-04-11T15:39:56.923" v="363" actId="14100"/>
          <ac:picMkLst>
            <pc:docMk/>
            <pc:sldMk cId="1321114471" sldId="324"/>
            <ac:picMk id="5" creationId="{24735079-2F57-FD79-CF9C-9D007146352A}"/>
          </ac:picMkLst>
        </pc:picChg>
        <pc:picChg chg="add">
          <ac:chgData name="SRogers" userId="S::srogers@barleylane.redbridge.sch.uk::ea4e2276-eac8-4ad8-8b8b-a61a476eda41" providerId="AD" clId="Web-{A094AFAC-94A0-D3BC-AAEE-0BAFBBE5D677}" dt="2024-04-11T15:40:06.877" v="364"/>
          <ac:picMkLst>
            <pc:docMk/>
            <pc:sldMk cId="1321114471" sldId="324"/>
            <ac:picMk id="7" creationId="{365AFF08-3218-E1CC-2123-0C7F419F337D}"/>
          </ac:picMkLst>
        </pc:picChg>
      </pc:sldChg>
      <pc:sldChg chg="add del replId">
        <pc:chgData name="SRogers" userId="S::srogers@barleylane.redbridge.sch.uk::ea4e2276-eac8-4ad8-8b8b-a61a476eda41" providerId="AD" clId="Web-{A094AFAC-94A0-D3BC-AAEE-0BAFBBE5D677}" dt="2024-04-11T15:23:24.394" v="36"/>
        <pc:sldMkLst>
          <pc:docMk/>
          <pc:sldMk cId="2963362297" sldId="324"/>
        </pc:sldMkLst>
      </pc:sldChg>
      <pc:sldChg chg="add del replId">
        <pc:chgData name="SRogers" userId="S::srogers@barleylane.redbridge.sch.uk::ea4e2276-eac8-4ad8-8b8b-a61a476eda41" providerId="AD" clId="Web-{A094AFAC-94A0-D3BC-AAEE-0BAFBBE5D677}" dt="2024-04-11T15:23:22.441" v="35"/>
        <pc:sldMkLst>
          <pc:docMk/>
          <pc:sldMk cId="1250680895" sldId="325"/>
        </pc:sldMkLst>
      </pc:sldChg>
    </pc:docChg>
  </pc:docChgLst>
  <pc:docChgLst>
    <pc:chgData name="SRogers" userId="S::srogers@barleylane.redbridge.sch.uk::ea4e2276-eac8-4ad8-8b8b-a61a476eda41" providerId="AD" clId="Web-{268262B3-0310-5BD4-35B4-F512C73061CB}"/>
    <pc:docChg chg="modSld">
      <pc:chgData name="SRogers" userId="S::srogers@barleylane.redbridge.sch.uk::ea4e2276-eac8-4ad8-8b8b-a61a476eda41" providerId="AD" clId="Web-{268262B3-0310-5BD4-35B4-F512C73061CB}" dt="2024-04-17T08:57:22.557" v="257" actId="20577"/>
      <pc:docMkLst>
        <pc:docMk/>
      </pc:docMkLst>
      <pc:sldChg chg="modSp">
        <pc:chgData name="SRogers" userId="S::srogers@barleylane.redbridge.sch.uk::ea4e2276-eac8-4ad8-8b8b-a61a476eda41" providerId="AD" clId="Web-{268262B3-0310-5BD4-35B4-F512C73061CB}" dt="2024-04-17T08:57:22.557" v="257" actId="20577"/>
        <pc:sldMkLst>
          <pc:docMk/>
          <pc:sldMk cId="3475320055" sldId="271"/>
        </pc:sldMkLst>
        <pc:spChg chg="mod">
          <ac:chgData name="SRogers" userId="S::srogers@barleylane.redbridge.sch.uk::ea4e2276-eac8-4ad8-8b8b-a61a476eda41" providerId="AD" clId="Web-{268262B3-0310-5BD4-35B4-F512C73061CB}" dt="2024-04-17T08:57:22.557" v="257" actId="20577"/>
          <ac:spMkLst>
            <pc:docMk/>
            <pc:sldMk cId="3475320055" sldId="271"/>
            <ac:spMk id="5" creationId="{00000000-0000-0000-0000-000000000000}"/>
          </ac:spMkLst>
        </pc:spChg>
      </pc:sldChg>
      <pc:sldChg chg="modSp">
        <pc:chgData name="SRogers" userId="S::srogers@barleylane.redbridge.sch.uk::ea4e2276-eac8-4ad8-8b8b-a61a476eda41" providerId="AD" clId="Web-{268262B3-0310-5BD4-35B4-F512C73061CB}" dt="2024-04-17T08:56:50.180" v="250" actId="20577"/>
        <pc:sldMkLst>
          <pc:docMk/>
          <pc:sldMk cId="2719658470" sldId="292"/>
        </pc:sldMkLst>
        <pc:spChg chg="mod">
          <ac:chgData name="SRogers" userId="S::srogers@barleylane.redbridge.sch.uk::ea4e2276-eac8-4ad8-8b8b-a61a476eda41" providerId="AD" clId="Web-{268262B3-0310-5BD4-35B4-F512C73061CB}" dt="2024-04-17T08:56:50.180" v="250" actId="20577"/>
          <ac:spMkLst>
            <pc:docMk/>
            <pc:sldMk cId="2719658470" sldId="292"/>
            <ac:spMk id="3" creationId="{00000000-0000-0000-0000-000000000000}"/>
          </ac:spMkLst>
        </pc:spChg>
      </pc:sldChg>
      <pc:sldChg chg="modSp">
        <pc:chgData name="SRogers" userId="S::srogers@barleylane.redbridge.sch.uk::ea4e2276-eac8-4ad8-8b8b-a61a476eda41" providerId="AD" clId="Web-{268262B3-0310-5BD4-35B4-F512C73061CB}" dt="2024-04-17T08:55:53.677" v="213" actId="1076"/>
        <pc:sldMkLst>
          <pc:docMk/>
          <pc:sldMk cId="221399674" sldId="327"/>
        </pc:sldMkLst>
        <pc:spChg chg="mod">
          <ac:chgData name="SRogers" userId="S::srogers@barleylane.redbridge.sch.uk::ea4e2276-eac8-4ad8-8b8b-a61a476eda41" providerId="AD" clId="Web-{268262B3-0310-5BD4-35B4-F512C73061CB}" dt="2024-04-17T08:55:46.801" v="210" actId="20577"/>
          <ac:spMkLst>
            <pc:docMk/>
            <pc:sldMk cId="221399674" sldId="327"/>
            <ac:spMk id="11" creationId="{82DB110E-E70A-BF7B-7DF7-151AD89505AA}"/>
          </ac:spMkLst>
        </pc:spChg>
        <pc:picChg chg="mod">
          <ac:chgData name="SRogers" userId="S::srogers@barleylane.redbridge.sch.uk::ea4e2276-eac8-4ad8-8b8b-a61a476eda41" providerId="AD" clId="Web-{268262B3-0310-5BD4-35B4-F512C73061CB}" dt="2024-04-17T08:55:53.677" v="213" actId="1076"/>
          <ac:picMkLst>
            <pc:docMk/>
            <pc:sldMk cId="221399674" sldId="327"/>
            <ac:picMk id="12" creationId="{D566D19E-9013-57BB-9541-5A6479F7CF24}"/>
          </ac:picMkLst>
        </pc:picChg>
      </pc:sldChg>
    </pc:docChg>
  </pc:docChgLst>
  <pc:docChgLst>
    <pc:chgData name="A Assad" userId="S::aassad@barleylane.redbridge.sch.uk::32215014-3861-4459-bd0e-ab89997681bb" providerId="AD" clId="Web-{77F8577C-A444-4D2C-F911-6522C39CFE8B}"/>
    <pc:docChg chg="modSld">
      <pc:chgData name="A Assad" userId="S::aassad@barleylane.redbridge.sch.uk::32215014-3861-4459-bd0e-ab89997681bb" providerId="AD" clId="Web-{77F8577C-A444-4D2C-F911-6522C39CFE8B}" dt="2024-04-17T12:23:39.316" v="4" actId="20577"/>
      <pc:docMkLst>
        <pc:docMk/>
      </pc:docMkLst>
      <pc:sldChg chg="modSp">
        <pc:chgData name="A Assad" userId="S::aassad@barleylane.redbridge.sch.uk::32215014-3861-4459-bd0e-ab89997681bb" providerId="AD" clId="Web-{77F8577C-A444-4D2C-F911-6522C39CFE8B}" dt="2024-04-17T12:23:39.316" v="4" actId="20577"/>
        <pc:sldMkLst>
          <pc:docMk/>
          <pc:sldMk cId="2719658470" sldId="292"/>
        </pc:sldMkLst>
        <pc:spChg chg="mod">
          <ac:chgData name="A Assad" userId="S::aassad@barleylane.redbridge.sch.uk::32215014-3861-4459-bd0e-ab89997681bb" providerId="AD" clId="Web-{77F8577C-A444-4D2C-F911-6522C39CFE8B}" dt="2024-04-17T12:23:39.316" v="4" actId="20577"/>
          <ac:spMkLst>
            <pc:docMk/>
            <pc:sldMk cId="2719658470" sldId="292"/>
            <ac:spMk id="3" creationId="{00000000-0000-0000-0000-000000000000}"/>
          </ac:spMkLst>
        </pc:spChg>
      </pc:sldChg>
    </pc:docChg>
  </pc:docChgLst>
  <pc:docChgLst>
    <pc:chgData name="SRogers" userId="S::srogers@barleylane.redbridge.sch.uk::ea4e2276-eac8-4ad8-8b8b-a61a476eda41" providerId="AD" clId="Web-{3B20FEF6-9EFF-4F51-B8E9-A858BDF4E5AC}"/>
    <pc:docChg chg="modSld">
      <pc:chgData name="SRogers" userId="S::srogers@barleylane.redbridge.sch.uk::ea4e2276-eac8-4ad8-8b8b-a61a476eda41" providerId="AD" clId="Web-{3B20FEF6-9EFF-4F51-B8E9-A858BDF4E5AC}" dt="2024-04-17T08:48:11.548" v="20" actId="1076"/>
      <pc:docMkLst>
        <pc:docMk/>
      </pc:docMkLst>
      <pc:sldChg chg="modSp">
        <pc:chgData name="SRogers" userId="S::srogers@barleylane.redbridge.sch.uk::ea4e2276-eac8-4ad8-8b8b-a61a476eda41" providerId="AD" clId="Web-{3B20FEF6-9EFF-4F51-B8E9-A858BDF4E5AC}" dt="2024-04-17T08:47:55.344" v="17" actId="20577"/>
        <pc:sldMkLst>
          <pc:docMk/>
          <pc:sldMk cId="4012420293" sldId="323"/>
        </pc:sldMkLst>
        <pc:spChg chg="mod">
          <ac:chgData name="SRogers" userId="S::srogers@barleylane.redbridge.sch.uk::ea4e2276-eac8-4ad8-8b8b-a61a476eda41" providerId="AD" clId="Web-{3B20FEF6-9EFF-4F51-B8E9-A858BDF4E5AC}" dt="2024-04-17T08:47:55.344" v="17" actId="20577"/>
          <ac:spMkLst>
            <pc:docMk/>
            <pc:sldMk cId="4012420293" sldId="323"/>
            <ac:spMk id="6" creationId="{4D81123D-3480-B93D-54E4-3A1F8AF0ED09}"/>
          </ac:spMkLst>
        </pc:spChg>
      </pc:sldChg>
      <pc:sldChg chg="modSp">
        <pc:chgData name="SRogers" userId="S::srogers@barleylane.redbridge.sch.uk::ea4e2276-eac8-4ad8-8b8b-a61a476eda41" providerId="AD" clId="Web-{3B20FEF6-9EFF-4F51-B8E9-A858BDF4E5AC}" dt="2024-04-17T08:47:08.874" v="13" actId="20577"/>
        <pc:sldMkLst>
          <pc:docMk/>
          <pc:sldMk cId="1321114471" sldId="324"/>
        </pc:sldMkLst>
        <pc:spChg chg="mod">
          <ac:chgData name="SRogers" userId="S::srogers@barleylane.redbridge.sch.uk::ea4e2276-eac8-4ad8-8b8b-a61a476eda41" providerId="AD" clId="Web-{3B20FEF6-9EFF-4F51-B8E9-A858BDF4E5AC}" dt="2024-04-17T08:47:08.874" v="13" actId="20577"/>
          <ac:spMkLst>
            <pc:docMk/>
            <pc:sldMk cId="1321114471" sldId="324"/>
            <ac:spMk id="3" creationId="{448C499D-A556-9218-C747-7387BA5A7847}"/>
          </ac:spMkLst>
        </pc:spChg>
        <pc:picChg chg="mod">
          <ac:chgData name="SRogers" userId="S::srogers@barleylane.redbridge.sch.uk::ea4e2276-eac8-4ad8-8b8b-a61a476eda41" providerId="AD" clId="Web-{3B20FEF6-9EFF-4F51-B8E9-A858BDF4E5AC}" dt="2024-04-17T08:46:47.108" v="11" actId="1076"/>
          <ac:picMkLst>
            <pc:docMk/>
            <pc:sldMk cId="1321114471" sldId="324"/>
            <ac:picMk id="4" creationId="{E0E5CE0C-93B9-6201-7E19-76A33FE6073B}"/>
          </ac:picMkLst>
        </pc:picChg>
      </pc:sldChg>
      <pc:sldChg chg="modSp">
        <pc:chgData name="SRogers" userId="S::srogers@barleylane.redbridge.sch.uk::ea4e2276-eac8-4ad8-8b8b-a61a476eda41" providerId="AD" clId="Web-{3B20FEF6-9EFF-4F51-B8E9-A858BDF4E5AC}" dt="2024-04-17T08:47:13.671" v="15" actId="20577"/>
        <pc:sldMkLst>
          <pc:docMk/>
          <pc:sldMk cId="2623927515" sldId="326"/>
        </pc:sldMkLst>
        <pc:spChg chg="mod">
          <ac:chgData name="SRogers" userId="S::srogers@barleylane.redbridge.sch.uk::ea4e2276-eac8-4ad8-8b8b-a61a476eda41" providerId="AD" clId="Web-{3B20FEF6-9EFF-4F51-B8E9-A858BDF4E5AC}" dt="2024-04-17T08:47:13.671" v="15" actId="20577"/>
          <ac:spMkLst>
            <pc:docMk/>
            <pc:sldMk cId="2623927515" sldId="326"/>
            <ac:spMk id="3" creationId="{6E161AEB-036F-DA45-1056-3E78AC0352CB}"/>
          </ac:spMkLst>
        </pc:spChg>
      </pc:sldChg>
      <pc:sldChg chg="modSp">
        <pc:chgData name="SRogers" userId="S::srogers@barleylane.redbridge.sch.uk::ea4e2276-eac8-4ad8-8b8b-a61a476eda41" providerId="AD" clId="Web-{3B20FEF6-9EFF-4F51-B8E9-A858BDF4E5AC}" dt="2024-04-17T08:48:11.548" v="20" actId="1076"/>
        <pc:sldMkLst>
          <pc:docMk/>
          <pc:sldMk cId="221399674" sldId="327"/>
        </pc:sldMkLst>
        <pc:spChg chg="mod">
          <ac:chgData name="SRogers" userId="S::srogers@barleylane.redbridge.sch.uk::ea4e2276-eac8-4ad8-8b8b-a61a476eda41" providerId="AD" clId="Web-{3B20FEF6-9EFF-4F51-B8E9-A858BDF4E5AC}" dt="2024-04-17T08:48:09.063" v="19" actId="20577"/>
          <ac:spMkLst>
            <pc:docMk/>
            <pc:sldMk cId="221399674" sldId="327"/>
            <ac:spMk id="11" creationId="{82DB110E-E70A-BF7B-7DF7-151AD89505AA}"/>
          </ac:spMkLst>
        </pc:spChg>
        <pc:picChg chg="mod">
          <ac:chgData name="SRogers" userId="S::srogers@barleylane.redbridge.sch.uk::ea4e2276-eac8-4ad8-8b8b-a61a476eda41" providerId="AD" clId="Web-{3B20FEF6-9EFF-4F51-B8E9-A858BDF4E5AC}" dt="2024-04-17T08:48:11.548" v="20" actId="1076"/>
          <ac:picMkLst>
            <pc:docMk/>
            <pc:sldMk cId="221399674" sldId="327"/>
            <ac:picMk id="12" creationId="{D566D19E-9013-57BB-9541-5A6479F7CF24}"/>
          </ac:picMkLst>
        </pc:picChg>
      </pc:sldChg>
    </pc:docChg>
  </pc:docChgLst>
  <pc:docChgLst>
    <pc:chgData name="SRogers" userId="S::srogers@barleylane.redbridge.sch.uk::ea4e2276-eac8-4ad8-8b8b-a61a476eda41" providerId="AD" clId="Web-{E2303C88-D09A-5EFF-271B-9BFAD3E7A203}"/>
    <pc:docChg chg="modSld sldOrd">
      <pc:chgData name="SRogers" userId="S::srogers@barleylane.redbridge.sch.uk::ea4e2276-eac8-4ad8-8b8b-a61a476eda41" providerId="AD" clId="Web-{E2303C88-D09A-5EFF-271B-9BFAD3E7A203}" dt="2024-04-08T20:05:26.203" v="619"/>
      <pc:docMkLst>
        <pc:docMk/>
      </pc:docMkLst>
      <pc:sldChg chg="addSp delSp modSp">
        <pc:chgData name="SRogers" userId="S::srogers@barleylane.redbridge.sch.uk::ea4e2276-eac8-4ad8-8b8b-a61a476eda41" providerId="AD" clId="Web-{E2303C88-D09A-5EFF-271B-9BFAD3E7A203}" dt="2024-04-08T19:32:41.777" v="94" actId="20577"/>
        <pc:sldMkLst>
          <pc:docMk/>
          <pc:sldMk cId="1143175447" sldId="256"/>
        </pc:sldMkLst>
        <pc:spChg chg="add del mod">
          <ac:chgData name="SRogers" userId="S::srogers@barleylane.redbridge.sch.uk::ea4e2276-eac8-4ad8-8b8b-a61a476eda41" providerId="AD" clId="Web-{E2303C88-D09A-5EFF-271B-9BFAD3E7A203}" dt="2024-04-08T19:22:45.304" v="31"/>
          <ac:spMkLst>
            <pc:docMk/>
            <pc:sldMk cId="1143175447" sldId="256"/>
            <ac:spMk id="3" creationId="{6FF1E9D4-7CC1-BDD5-D85C-FC478DA1EB7C}"/>
          </ac:spMkLst>
        </pc:spChg>
        <pc:spChg chg="add del mod">
          <ac:chgData name="SRogers" userId="S::srogers@barleylane.redbridge.sch.uk::ea4e2276-eac8-4ad8-8b8b-a61a476eda41" providerId="AD" clId="Web-{E2303C88-D09A-5EFF-271B-9BFAD3E7A203}" dt="2024-04-08T19:32:41.777" v="94" actId="20577"/>
          <ac:spMkLst>
            <pc:docMk/>
            <pc:sldMk cId="1143175447" sldId="256"/>
            <ac:spMk id="13" creationId="{00000000-0000-0000-0000-000000000000}"/>
          </ac:spMkLst>
        </pc:spChg>
      </pc:sldChg>
      <pc:sldChg chg="modSp">
        <pc:chgData name="SRogers" userId="S::srogers@barleylane.redbridge.sch.uk::ea4e2276-eac8-4ad8-8b8b-a61a476eda41" providerId="AD" clId="Web-{E2303C88-D09A-5EFF-271B-9BFAD3E7A203}" dt="2024-04-08T20:00:38.946" v="616" actId="20577"/>
        <pc:sldMkLst>
          <pc:docMk/>
          <pc:sldMk cId="3475320055" sldId="271"/>
        </pc:sldMkLst>
        <pc:spChg chg="mod">
          <ac:chgData name="SRogers" userId="S::srogers@barleylane.redbridge.sch.uk::ea4e2276-eac8-4ad8-8b8b-a61a476eda41" providerId="AD" clId="Web-{E2303C88-D09A-5EFF-271B-9BFAD3E7A203}" dt="2024-04-08T20:00:38.946" v="616" actId="20577"/>
          <ac:spMkLst>
            <pc:docMk/>
            <pc:sldMk cId="3475320055" sldId="271"/>
            <ac:spMk id="5" creationId="{00000000-0000-0000-0000-000000000000}"/>
          </ac:spMkLst>
        </pc:spChg>
      </pc:sldChg>
      <pc:sldChg chg="addSp modSp">
        <pc:chgData name="SRogers" userId="S::srogers@barleylane.redbridge.sch.uk::ea4e2276-eac8-4ad8-8b8b-a61a476eda41" providerId="AD" clId="Web-{E2303C88-D09A-5EFF-271B-9BFAD3E7A203}" dt="2024-04-08T19:36:16.751" v="149" actId="1076"/>
        <pc:sldMkLst>
          <pc:docMk/>
          <pc:sldMk cId="2916317780" sldId="282"/>
        </pc:sldMkLst>
        <pc:spChg chg="mod">
          <ac:chgData name="SRogers" userId="S::srogers@barleylane.redbridge.sch.uk::ea4e2276-eac8-4ad8-8b8b-a61a476eda41" providerId="AD" clId="Web-{E2303C88-D09A-5EFF-271B-9BFAD3E7A203}" dt="2024-04-08T19:36:09.345" v="147" actId="20577"/>
          <ac:spMkLst>
            <pc:docMk/>
            <pc:sldMk cId="2916317780" sldId="282"/>
            <ac:spMk id="3" creationId="{00000000-0000-0000-0000-000000000000}"/>
          </ac:spMkLst>
        </pc:spChg>
        <pc:picChg chg="add mod">
          <ac:chgData name="SRogers" userId="S::srogers@barleylane.redbridge.sch.uk::ea4e2276-eac8-4ad8-8b8b-a61a476eda41" providerId="AD" clId="Web-{E2303C88-D09A-5EFF-271B-9BFAD3E7A203}" dt="2024-04-08T19:35:03.171" v="144" actId="1076"/>
          <ac:picMkLst>
            <pc:docMk/>
            <pc:sldMk cId="2916317780" sldId="282"/>
            <ac:picMk id="5" creationId="{976CBCCE-B22F-C344-A146-98294AF5F0DC}"/>
          </ac:picMkLst>
        </pc:picChg>
        <pc:picChg chg="add mod">
          <ac:chgData name="SRogers" userId="S::srogers@barleylane.redbridge.sch.uk::ea4e2276-eac8-4ad8-8b8b-a61a476eda41" providerId="AD" clId="Web-{E2303C88-D09A-5EFF-271B-9BFAD3E7A203}" dt="2024-04-08T19:35:07.593" v="145" actId="1076"/>
          <ac:picMkLst>
            <pc:docMk/>
            <pc:sldMk cId="2916317780" sldId="282"/>
            <ac:picMk id="7" creationId="{22FD0363-73E5-5C29-C9AB-F523B9990B8C}"/>
          </ac:picMkLst>
        </pc:picChg>
        <pc:picChg chg="add mod">
          <ac:chgData name="SRogers" userId="S::srogers@barleylane.redbridge.sch.uk::ea4e2276-eac8-4ad8-8b8b-a61a476eda41" providerId="AD" clId="Web-{E2303C88-D09A-5EFF-271B-9BFAD3E7A203}" dt="2024-04-08T19:35:09.796" v="146" actId="1076"/>
          <ac:picMkLst>
            <pc:docMk/>
            <pc:sldMk cId="2916317780" sldId="282"/>
            <ac:picMk id="9" creationId="{8778251D-CCD5-5808-92F4-25FE54ABBDD6}"/>
          </ac:picMkLst>
        </pc:picChg>
        <pc:picChg chg="add mod">
          <ac:chgData name="SRogers" userId="S::srogers@barleylane.redbridge.sch.uk::ea4e2276-eac8-4ad8-8b8b-a61a476eda41" providerId="AD" clId="Web-{E2303C88-D09A-5EFF-271B-9BFAD3E7A203}" dt="2024-04-08T19:36:16.751" v="149" actId="1076"/>
          <ac:picMkLst>
            <pc:docMk/>
            <pc:sldMk cId="2916317780" sldId="282"/>
            <ac:picMk id="10" creationId="{5932C26F-DB7B-4AF8-D19A-BE0720BDF9DD}"/>
          </ac:picMkLst>
        </pc:picChg>
      </pc:sldChg>
      <pc:sldChg chg="modSp ord">
        <pc:chgData name="SRogers" userId="S::srogers@barleylane.redbridge.sch.uk::ea4e2276-eac8-4ad8-8b8b-a61a476eda41" providerId="AD" clId="Web-{E2303C88-D09A-5EFF-271B-9BFAD3E7A203}" dt="2024-04-08T20:01:07.400" v="618"/>
        <pc:sldMkLst>
          <pc:docMk/>
          <pc:sldMk cId="2719658470" sldId="292"/>
        </pc:sldMkLst>
        <pc:spChg chg="mod">
          <ac:chgData name="SRogers" userId="S::srogers@barleylane.redbridge.sch.uk::ea4e2276-eac8-4ad8-8b8b-a61a476eda41" providerId="AD" clId="Web-{E2303C88-D09A-5EFF-271B-9BFAD3E7A203}" dt="2024-04-08T19:31:40.275" v="90" actId="20577"/>
          <ac:spMkLst>
            <pc:docMk/>
            <pc:sldMk cId="2719658470" sldId="292"/>
            <ac:spMk id="3" creationId="{00000000-0000-0000-0000-000000000000}"/>
          </ac:spMkLst>
        </pc:spChg>
      </pc:sldChg>
      <pc:sldChg chg="addSp delSp modSp mod setBg">
        <pc:chgData name="SRogers" userId="S::srogers@barleylane.redbridge.sch.uk::ea4e2276-eac8-4ad8-8b8b-a61a476eda41" providerId="AD" clId="Web-{E2303C88-D09A-5EFF-271B-9BFAD3E7A203}" dt="2024-04-08T19:47:10.440" v="365" actId="1076"/>
        <pc:sldMkLst>
          <pc:docMk/>
          <pc:sldMk cId="495087651" sldId="317"/>
        </pc:sldMkLst>
        <pc:spChg chg="mod">
          <ac:chgData name="SRogers" userId="S::srogers@barleylane.redbridge.sch.uk::ea4e2276-eac8-4ad8-8b8b-a61a476eda41" providerId="AD" clId="Web-{E2303C88-D09A-5EFF-271B-9BFAD3E7A203}" dt="2024-04-08T19:46:42.720" v="362"/>
          <ac:spMkLst>
            <pc:docMk/>
            <pc:sldMk cId="495087651" sldId="317"/>
            <ac:spMk id="2" creationId="{00000000-0000-0000-0000-000000000000}"/>
          </ac:spMkLst>
        </pc:spChg>
        <pc:spChg chg="mod">
          <ac:chgData name="SRogers" userId="S::srogers@barleylane.redbridge.sch.uk::ea4e2276-eac8-4ad8-8b8b-a61a476eda41" providerId="AD" clId="Web-{E2303C88-D09A-5EFF-271B-9BFAD3E7A203}" dt="2024-04-08T19:46:42.720" v="362"/>
          <ac:spMkLst>
            <pc:docMk/>
            <pc:sldMk cId="495087651" sldId="317"/>
            <ac:spMk id="7" creationId="{93E110BD-C34A-4A89-B18F-94F792F921BD}"/>
          </ac:spMkLst>
        </pc:spChg>
        <pc:spChg chg="add del">
          <ac:chgData name="SRogers" userId="S::srogers@barleylane.redbridge.sch.uk::ea4e2276-eac8-4ad8-8b8b-a61a476eda41" providerId="AD" clId="Web-{E2303C88-D09A-5EFF-271B-9BFAD3E7A203}" dt="2024-04-08T19:46:42.720" v="362"/>
          <ac:spMkLst>
            <pc:docMk/>
            <pc:sldMk cId="495087651" sldId="317"/>
            <ac:spMk id="13" creationId="{6B086509-1281-468A-AAAC-1BBEDAE75736}"/>
          </ac:spMkLst>
        </pc:spChg>
        <pc:spChg chg="add del">
          <ac:chgData name="SRogers" userId="S::srogers@barleylane.redbridge.sch.uk::ea4e2276-eac8-4ad8-8b8b-a61a476eda41" providerId="AD" clId="Web-{E2303C88-D09A-5EFF-271B-9BFAD3E7A203}" dt="2024-04-08T19:46:42.720" v="362"/>
          <ac:spMkLst>
            <pc:docMk/>
            <pc:sldMk cId="495087651" sldId="317"/>
            <ac:spMk id="15" creationId="{EEA73850-2107-4E65-85FE-EDD3F45FCDA2}"/>
          </ac:spMkLst>
        </pc:spChg>
        <pc:picChg chg="add mod">
          <ac:chgData name="SRogers" userId="S::srogers@barleylane.redbridge.sch.uk::ea4e2276-eac8-4ad8-8b8b-a61a476eda41" providerId="AD" clId="Web-{E2303C88-D09A-5EFF-271B-9BFAD3E7A203}" dt="2024-04-08T19:46:42.720" v="362"/>
          <ac:picMkLst>
            <pc:docMk/>
            <pc:sldMk cId="495087651" sldId="317"/>
            <ac:picMk id="3" creationId="{0037BC89-6E68-EE2E-1D73-9C96744223AC}"/>
          </ac:picMkLst>
        </pc:picChg>
        <pc:picChg chg="mod ord">
          <ac:chgData name="SRogers" userId="S::srogers@barleylane.redbridge.sch.uk::ea4e2276-eac8-4ad8-8b8b-a61a476eda41" providerId="AD" clId="Web-{E2303C88-D09A-5EFF-271B-9BFAD3E7A203}" dt="2024-04-08T19:46:42.720" v="362"/>
          <ac:picMkLst>
            <pc:docMk/>
            <pc:sldMk cId="495087651" sldId="317"/>
            <ac:picMk id="4" creationId="{00000000-0000-0000-0000-000000000000}"/>
          </ac:picMkLst>
        </pc:picChg>
        <pc:picChg chg="mod ord">
          <ac:chgData name="SRogers" userId="S::srogers@barleylane.redbridge.sch.uk::ea4e2276-eac8-4ad8-8b8b-a61a476eda41" providerId="AD" clId="Web-{E2303C88-D09A-5EFF-271B-9BFAD3E7A203}" dt="2024-04-08T19:46:42.720" v="362"/>
          <ac:picMkLst>
            <pc:docMk/>
            <pc:sldMk cId="495087651" sldId="317"/>
            <ac:picMk id="5" creationId="{00000000-0000-0000-0000-000000000000}"/>
          </ac:picMkLst>
        </pc:picChg>
        <pc:picChg chg="ord">
          <ac:chgData name="SRogers" userId="S::srogers@barleylane.redbridge.sch.uk::ea4e2276-eac8-4ad8-8b8b-a61a476eda41" providerId="AD" clId="Web-{E2303C88-D09A-5EFF-271B-9BFAD3E7A203}" dt="2024-04-08T19:46:42.720" v="362"/>
          <ac:picMkLst>
            <pc:docMk/>
            <pc:sldMk cId="495087651" sldId="317"/>
            <ac:picMk id="6" creationId="{00000000-0000-0000-0000-000000000000}"/>
          </ac:picMkLst>
        </pc:picChg>
        <pc:picChg chg="add mod">
          <ac:chgData name="SRogers" userId="S::srogers@barleylane.redbridge.sch.uk::ea4e2276-eac8-4ad8-8b8b-a61a476eda41" providerId="AD" clId="Web-{E2303C88-D09A-5EFF-271B-9BFAD3E7A203}" dt="2024-04-08T19:47:10.440" v="365" actId="1076"/>
          <ac:picMkLst>
            <pc:docMk/>
            <pc:sldMk cId="495087651" sldId="317"/>
            <ac:picMk id="8" creationId="{A84B611D-D751-1FD8-3C06-D0A4D2DFA446}"/>
          </ac:picMkLst>
        </pc:picChg>
      </pc:sldChg>
      <pc:sldChg chg="addSp delSp modSp">
        <pc:chgData name="SRogers" userId="S::srogers@barleylane.redbridge.sch.uk::ea4e2276-eac8-4ad8-8b8b-a61a476eda41" providerId="AD" clId="Web-{E2303C88-D09A-5EFF-271B-9BFAD3E7A203}" dt="2024-04-08T20:00:12.774" v="611" actId="20577"/>
        <pc:sldMkLst>
          <pc:docMk/>
          <pc:sldMk cId="3522760020" sldId="318"/>
        </pc:sldMkLst>
        <pc:spChg chg="mod">
          <ac:chgData name="SRogers" userId="S::srogers@barleylane.redbridge.sch.uk::ea4e2276-eac8-4ad8-8b8b-a61a476eda41" providerId="AD" clId="Web-{E2303C88-D09A-5EFF-271B-9BFAD3E7A203}" dt="2024-04-08T20:00:12.774" v="611" actId="20577"/>
          <ac:spMkLst>
            <pc:docMk/>
            <pc:sldMk cId="3522760020" sldId="318"/>
            <ac:spMk id="7" creationId="{2A3EE8C8-58F1-0448-9C1A-8696F71F278B}"/>
          </ac:spMkLst>
        </pc:spChg>
        <pc:picChg chg="add mod">
          <ac:chgData name="SRogers" userId="S::srogers@barleylane.redbridge.sch.uk::ea4e2276-eac8-4ad8-8b8b-a61a476eda41" providerId="AD" clId="Web-{E2303C88-D09A-5EFF-271B-9BFAD3E7A203}" dt="2024-04-08T19:49:07.773" v="370" actId="1076"/>
          <ac:picMkLst>
            <pc:docMk/>
            <pc:sldMk cId="3522760020" sldId="318"/>
            <ac:picMk id="3" creationId="{2A46196E-0389-B393-5244-8E79AF71DB36}"/>
          </ac:picMkLst>
        </pc:picChg>
        <pc:picChg chg="del">
          <ac:chgData name="SRogers" userId="S::srogers@barleylane.redbridge.sch.uk::ea4e2276-eac8-4ad8-8b8b-a61a476eda41" providerId="AD" clId="Web-{E2303C88-D09A-5EFF-271B-9BFAD3E7A203}" dt="2024-04-08T19:47:41.097" v="366"/>
          <ac:picMkLst>
            <pc:docMk/>
            <pc:sldMk cId="3522760020" sldId="318"/>
            <ac:picMk id="1029" creationId="{966F7873-01FD-1345-B625-7522D6EEC4FE}"/>
          </ac:picMkLst>
        </pc:picChg>
      </pc:sldChg>
      <pc:sldChg chg="delSp">
        <pc:chgData name="SRogers" userId="S::srogers@barleylane.redbridge.sch.uk::ea4e2276-eac8-4ad8-8b8b-a61a476eda41" providerId="AD" clId="Web-{E2303C88-D09A-5EFF-271B-9BFAD3E7A203}" dt="2024-04-08T20:05:26.203" v="619"/>
        <pc:sldMkLst>
          <pc:docMk/>
          <pc:sldMk cId="3389051685" sldId="320"/>
        </pc:sldMkLst>
        <pc:picChg chg="del">
          <ac:chgData name="SRogers" userId="S::srogers@barleylane.redbridge.sch.uk::ea4e2276-eac8-4ad8-8b8b-a61a476eda41" providerId="AD" clId="Web-{E2303C88-D09A-5EFF-271B-9BFAD3E7A203}" dt="2024-04-08T20:05:26.203" v="619"/>
          <ac:picMkLst>
            <pc:docMk/>
            <pc:sldMk cId="3389051685" sldId="320"/>
            <ac:picMk id="7" creationId="{2FB5972E-AF8B-4331-B08F-4E233161A92E}"/>
          </ac:picMkLst>
        </pc:picChg>
      </pc:sldChg>
    </pc:docChg>
  </pc:docChgLst>
  <pc:docChgLst>
    <pc:chgData name="Mrs Bamrah" userId="S::jbamrah@barleylane.redbridge.sch.uk::dad42485-63a9-4bd3-8bea-1a97666aa449" providerId="AD" clId="Web-{96812D21-03E0-3272-BC88-FD94F1A4276C}"/>
    <pc:docChg chg="modSld">
      <pc:chgData name="Mrs Bamrah" userId="S::jbamrah@barleylane.redbridge.sch.uk::dad42485-63a9-4bd3-8bea-1a97666aa449" providerId="AD" clId="Web-{96812D21-03E0-3272-BC88-FD94F1A4276C}" dt="2023-04-19T13:26:11.317" v="72" actId="20577"/>
      <pc:docMkLst>
        <pc:docMk/>
      </pc:docMkLst>
      <pc:sldChg chg="modSp">
        <pc:chgData name="Mrs Bamrah" userId="S::jbamrah@barleylane.redbridge.sch.uk::dad42485-63a9-4bd3-8bea-1a97666aa449" providerId="AD" clId="Web-{96812D21-03E0-3272-BC88-FD94F1A4276C}" dt="2023-04-19T13:26:11.317" v="72" actId="20577"/>
        <pc:sldMkLst>
          <pc:docMk/>
          <pc:sldMk cId="2719658470" sldId="292"/>
        </pc:sldMkLst>
        <pc:spChg chg="mod">
          <ac:chgData name="Mrs Bamrah" userId="S::jbamrah@barleylane.redbridge.sch.uk::dad42485-63a9-4bd3-8bea-1a97666aa449" providerId="AD" clId="Web-{96812D21-03E0-3272-BC88-FD94F1A4276C}" dt="2023-04-19T13:26:11.317" v="72" actId="20577"/>
          <ac:spMkLst>
            <pc:docMk/>
            <pc:sldMk cId="2719658470" sldId="292"/>
            <ac:spMk id="3" creationId="{00000000-0000-0000-0000-000000000000}"/>
          </ac:spMkLst>
        </pc:spChg>
      </pc:sldChg>
      <pc:sldChg chg="modSp">
        <pc:chgData name="Mrs Bamrah" userId="S::jbamrah@barleylane.redbridge.sch.uk::dad42485-63a9-4bd3-8bea-1a97666aa449" providerId="AD" clId="Web-{96812D21-03E0-3272-BC88-FD94F1A4276C}" dt="2023-04-19T13:19:55.229" v="4" actId="20577"/>
        <pc:sldMkLst>
          <pc:docMk/>
          <pc:sldMk cId="14269090" sldId="321"/>
        </pc:sldMkLst>
        <pc:spChg chg="mod">
          <ac:chgData name="Mrs Bamrah" userId="S::jbamrah@barleylane.redbridge.sch.uk::dad42485-63a9-4bd3-8bea-1a97666aa449" providerId="AD" clId="Web-{96812D21-03E0-3272-BC88-FD94F1A4276C}" dt="2023-04-19T13:19:55.229" v="4" actId="20577"/>
          <ac:spMkLst>
            <pc:docMk/>
            <pc:sldMk cId="14269090" sldId="321"/>
            <ac:spMk id="3" creationId="{00000000-0000-0000-0000-000000000000}"/>
          </ac:spMkLst>
        </pc:spChg>
      </pc:sldChg>
    </pc:docChg>
  </pc:docChgLst>
  <pc:docChgLst>
    <pc:chgData name="SRogers" userId="S::srogers@barleylane.redbridge.sch.uk::ea4e2276-eac8-4ad8-8b8b-a61a476eda41" providerId="AD" clId="Web-{9EFBF9C3-83D4-AE76-D92A-16E9F0C83744}"/>
    <pc:docChg chg="modSld">
      <pc:chgData name="SRogers" userId="S::srogers@barleylane.redbridge.sch.uk::ea4e2276-eac8-4ad8-8b8b-a61a476eda41" providerId="AD" clId="Web-{9EFBF9C3-83D4-AE76-D92A-16E9F0C83744}" dt="2024-04-11T18:13:07.273" v="173" actId="20577"/>
      <pc:docMkLst>
        <pc:docMk/>
      </pc:docMkLst>
      <pc:sldChg chg="modSp">
        <pc:chgData name="SRogers" userId="S::srogers@barleylane.redbridge.sch.uk::ea4e2276-eac8-4ad8-8b8b-a61a476eda41" providerId="AD" clId="Web-{9EFBF9C3-83D4-AE76-D92A-16E9F0C83744}" dt="2024-04-11T18:13:07.273" v="173" actId="20577"/>
        <pc:sldMkLst>
          <pc:docMk/>
          <pc:sldMk cId="3475320055" sldId="271"/>
        </pc:sldMkLst>
        <pc:spChg chg="mod">
          <ac:chgData name="SRogers" userId="S::srogers@barleylane.redbridge.sch.uk::ea4e2276-eac8-4ad8-8b8b-a61a476eda41" providerId="AD" clId="Web-{9EFBF9C3-83D4-AE76-D92A-16E9F0C83744}" dt="2024-04-11T18:13:07.273" v="173" actId="20577"/>
          <ac:spMkLst>
            <pc:docMk/>
            <pc:sldMk cId="3475320055" sldId="271"/>
            <ac:spMk id="5" creationId="{00000000-0000-0000-0000-000000000000}"/>
          </ac:spMkLst>
        </pc:spChg>
      </pc:sldChg>
      <pc:sldChg chg="addSp modSp">
        <pc:chgData name="SRogers" userId="S::srogers@barleylane.redbridge.sch.uk::ea4e2276-eac8-4ad8-8b8b-a61a476eda41" providerId="AD" clId="Web-{9EFBF9C3-83D4-AE76-D92A-16E9F0C83744}" dt="2024-04-11T18:11:35.344" v="146" actId="1076"/>
        <pc:sldMkLst>
          <pc:docMk/>
          <pc:sldMk cId="1321114471" sldId="324"/>
        </pc:sldMkLst>
        <pc:spChg chg="mod">
          <ac:chgData name="SRogers" userId="S::srogers@barleylane.redbridge.sch.uk::ea4e2276-eac8-4ad8-8b8b-a61a476eda41" providerId="AD" clId="Web-{9EFBF9C3-83D4-AE76-D92A-16E9F0C83744}" dt="2024-04-11T17:18:03.271" v="140" actId="20577"/>
          <ac:spMkLst>
            <pc:docMk/>
            <pc:sldMk cId="1321114471" sldId="324"/>
            <ac:spMk id="3" creationId="{448C499D-A556-9218-C747-7387BA5A7847}"/>
          </ac:spMkLst>
        </pc:spChg>
        <pc:picChg chg="mod">
          <ac:chgData name="SRogers" userId="S::srogers@barleylane.redbridge.sch.uk::ea4e2276-eac8-4ad8-8b8b-a61a476eda41" providerId="AD" clId="Web-{9EFBF9C3-83D4-AE76-D92A-16E9F0C83744}" dt="2024-04-11T18:08:45.676" v="141" actId="1076"/>
          <ac:picMkLst>
            <pc:docMk/>
            <pc:sldMk cId="1321114471" sldId="324"/>
            <ac:picMk id="4" creationId="{E0E5CE0C-93B9-6201-7E19-76A33FE6073B}"/>
          </ac:picMkLst>
        </pc:picChg>
        <pc:picChg chg="add mod">
          <ac:chgData name="SRogers" userId="S::srogers@barleylane.redbridge.sch.uk::ea4e2276-eac8-4ad8-8b8b-a61a476eda41" providerId="AD" clId="Web-{9EFBF9C3-83D4-AE76-D92A-16E9F0C83744}" dt="2024-04-11T18:11:35.344" v="146" actId="1076"/>
          <ac:picMkLst>
            <pc:docMk/>
            <pc:sldMk cId="1321114471" sldId="324"/>
            <ac:picMk id="6" creationId="{D7006B6D-0830-DDC0-1BB4-26429BCE8FBD}"/>
          </ac:picMkLst>
        </pc:picChg>
      </pc:sldChg>
      <pc:sldChg chg="addSp modSp">
        <pc:chgData name="SRogers" userId="S::srogers@barleylane.redbridge.sch.uk::ea4e2276-eac8-4ad8-8b8b-a61a476eda41" providerId="AD" clId="Web-{9EFBF9C3-83D4-AE76-D92A-16E9F0C83744}" dt="2024-04-11T17:13:55.029" v="87" actId="1076"/>
        <pc:sldMkLst>
          <pc:docMk/>
          <pc:sldMk cId="2623927515" sldId="326"/>
        </pc:sldMkLst>
        <pc:spChg chg="mod">
          <ac:chgData name="SRogers" userId="S::srogers@barleylane.redbridge.sch.uk::ea4e2276-eac8-4ad8-8b8b-a61a476eda41" providerId="AD" clId="Web-{9EFBF9C3-83D4-AE76-D92A-16E9F0C83744}" dt="2024-04-11T16:51:44.556" v="79" actId="20577"/>
          <ac:spMkLst>
            <pc:docMk/>
            <pc:sldMk cId="2623927515" sldId="326"/>
            <ac:spMk id="3" creationId="{6E161AEB-036F-DA45-1056-3E78AC0352CB}"/>
          </ac:spMkLst>
        </pc:spChg>
        <pc:picChg chg="add mod">
          <ac:chgData name="SRogers" userId="S::srogers@barleylane.redbridge.sch.uk::ea4e2276-eac8-4ad8-8b8b-a61a476eda41" providerId="AD" clId="Web-{9EFBF9C3-83D4-AE76-D92A-16E9F0C83744}" dt="2024-04-11T17:09:37.318" v="81" actId="1076"/>
          <ac:picMkLst>
            <pc:docMk/>
            <pc:sldMk cId="2623927515" sldId="326"/>
            <ac:picMk id="4" creationId="{9CED205A-99FC-2C3F-6D29-753F0DBE2462}"/>
          </ac:picMkLst>
        </pc:picChg>
        <pc:picChg chg="add mod">
          <ac:chgData name="SRogers" userId="S::srogers@barleylane.redbridge.sch.uk::ea4e2276-eac8-4ad8-8b8b-a61a476eda41" providerId="AD" clId="Web-{9EFBF9C3-83D4-AE76-D92A-16E9F0C83744}" dt="2024-04-11T17:13:52.357" v="86" actId="1076"/>
          <ac:picMkLst>
            <pc:docMk/>
            <pc:sldMk cId="2623927515" sldId="326"/>
            <ac:picMk id="7" creationId="{DB24DC41-3183-6FE9-B517-CC03A154AC41}"/>
          </ac:picMkLst>
        </pc:picChg>
        <pc:picChg chg="add mod">
          <ac:chgData name="SRogers" userId="S::srogers@barleylane.redbridge.sch.uk::ea4e2276-eac8-4ad8-8b8b-a61a476eda41" providerId="AD" clId="Web-{9EFBF9C3-83D4-AE76-D92A-16E9F0C83744}" dt="2024-04-11T17:13:55.029" v="87" actId="1076"/>
          <ac:picMkLst>
            <pc:docMk/>
            <pc:sldMk cId="2623927515" sldId="326"/>
            <ac:picMk id="8" creationId="{26A4B075-2BC1-0962-D2DC-CD0226BFA94F}"/>
          </ac:picMkLst>
        </pc:picChg>
      </pc:sldChg>
    </pc:docChg>
  </pc:docChgLst>
  <pc:docChgLst>
    <pc:chgData name="Mrs Bamrah" userId="S::jbamrah@barleylane.redbridge.sch.uk::dad42485-63a9-4bd3-8bea-1a97666aa449" providerId="AD" clId="Web-{3AFCC910-349E-EE09-6981-7812CF4B7545}"/>
    <pc:docChg chg="modSld">
      <pc:chgData name="Mrs Bamrah" userId="S::jbamrah@barleylane.redbridge.sch.uk::dad42485-63a9-4bd3-8bea-1a97666aa449" providerId="AD" clId="Web-{3AFCC910-349E-EE09-6981-7812CF4B7545}" dt="2023-04-19T09:35:18.027" v="218" actId="20577"/>
      <pc:docMkLst>
        <pc:docMk/>
      </pc:docMkLst>
      <pc:sldChg chg="modSp">
        <pc:chgData name="Mrs Bamrah" userId="S::jbamrah@barleylane.redbridge.sch.uk::dad42485-63a9-4bd3-8bea-1a97666aa449" providerId="AD" clId="Web-{3AFCC910-349E-EE09-6981-7812CF4B7545}" dt="2023-04-19T09:35:18.027" v="218" actId="20577"/>
        <pc:sldMkLst>
          <pc:docMk/>
          <pc:sldMk cId="2719658470" sldId="292"/>
        </pc:sldMkLst>
        <pc:spChg chg="mod">
          <ac:chgData name="Mrs Bamrah" userId="S::jbamrah@barleylane.redbridge.sch.uk::dad42485-63a9-4bd3-8bea-1a97666aa449" providerId="AD" clId="Web-{3AFCC910-349E-EE09-6981-7812CF4B7545}" dt="2023-04-19T09:35:18.027" v="218" actId="20577"/>
          <ac:spMkLst>
            <pc:docMk/>
            <pc:sldMk cId="2719658470" sldId="292"/>
            <ac:spMk id="3" creationId="{00000000-0000-0000-0000-000000000000}"/>
          </ac:spMkLst>
        </pc:spChg>
      </pc:sldChg>
      <pc:sldChg chg="modSp">
        <pc:chgData name="Mrs Bamrah" userId="S::jbamrah@barleylane.redbridge.sch.uk::dad42485-63a9-4bd3-8bea-1a97666aa449" providerId="AD" clId="Web-{3AFCC910-349E-EE09-6981-7812CF4B7545}" dt="2023-04-19T09:22:39.667" v="95" actId="20577"/>
        <pc:sldMkLst>
          <pc:docMk/>
          <pc:sldMk cId="495087651" sldId="317"/>
        </pc:sldMkLst>
        <pc:spChg chg="mod">
          <ac:chgData name="Mrs Bamrah" userId="S::jbamrah@barleylane.redbridge.sch.uk::dad42485-63a9-4bd3-8bea-1a97666aa449" providerId="AD" clId="Web-{3AFCC910-349E-EE09-6981-7812CF4B7545}" dt="2023-04-19T09:22:39.667" v="95" actId="20577"/>
          <ac:spMkLst>
            <pc:docMk/>
            <pc:sldMk cId="495087651" sldId="317"/>
            <ac:spMk id="7" creationId="{93E110BD-C34A-4A89-B18F-94F792F921BD}"/>
          </ac:spMkLst>
        </pc:spChg>
      </pc:sldChg>
    </pc:docChg>
  </pc:docChgLst>
  <pc:docChgLst>
    <pc:chgData name="Mr Assad" userId="S::aassad@barleylane.redbridge.sch.uk::32215014-3861-4459-bd0e-ab89997681bb" providerId="AD" clId="Web-{AAEA5E72-4E72-9727-2753-75760FD6459F}"/>
    <pc:docChg chg="modSld">
      <pc:chgData name="Mr Assad" userId="S::aassad@barleylane.redbridge.sch.uk::32215014-3861-4459-bd0e-ab89997681bb" providerId="AD" clId="Web-{AAEA5E72-4E72-9727-2753-75760FD6459F}" dt="2023-04-20T07:43:15.320" v="53" actId="20577"/>
      <pc:docMkLst>
        <pc:docMk/>
      </pc:docMkLst>
      <pc:sldChg chg="modSp">
        <pc:chgData name="Mr Assad" userId="S::aassad@barleylane.redbridge.sch.uk::32215014-3861-4459-bd0e-ab89997681bb" providerId="AD" clId="Web-{AAEA5E72-4E72-9727-2753-75760FD6459F}" dt="2023-04-20T07:43:15.320" v="53" actId="20577"/>
        <pc:sldMkLst>
          <pc:docMk/>
          <pc:sldMk cId="1683707652" sldId="319"/>
        </pc:sldMkLst>
        <pc:spChg chg="mod">
          <ac:chgData name="Mr Assad" userId="S::aassad@barleylane.redbridge.sch.uk::32215014-3861-4459-bd0e-ab89997681bb" providerId="AD" clId="Web-{AAEA5E72-4E72-9727-2753-75760FD6459F}" dt="2023-04-20T07:43:15.320" v="53" actId="20577"/>
          <ac:spMkLst>
            <pc:docMk/>
            <pc:sldMk cId="1683707652" sldId="319"/>
            <ac:spMk id="3" creationId="{00000000-0000-0000-0000-000000000000}"/>
          </ac:spMkLst>
        </pc:spChg>
      </pc:sldChg>
    </pc:docChg>
  </pc:docChgLst>
  <pc:docChgLst>
    <pc:chgData name="SRogers" userId="S::srogers@barleylane.redbridge.sch.uk::ea4e2276-eac8-4ad8-8b8b-a61a476eda41" providerId="AD" clId="Web-{DE07E3CF-F542-76E9-8218-0B2F9A1A822B}"/>
    <pc:docChg chg="modSld">
      <pc:chgData name="SRogers" userId="S::srogers@barleylane.redbridge.sch.uk::ea4e2276-eac8-4ad8-8b8b-a61a476eda41" providerId="AD" clId="Web-{DE07E3CF-F542-76E9-8218-0B2F9A1A822B}" dt="2024-04-11T11:37:34.279" v="25" actId="20577"/>
      <pc:docMkLst>
        <pc:docMk/>
      </pc:docMkLst>
      <pc:sldChg chg="addSp modSp">
        <pc:chgData name="SRogers" userId="S::srogers@barleylane.redbridge.sch.uk::ea4e2276-eac8-4ad8-8b8b-a61a476eda41" providerId="AD" clId="Web-{DE07E3CF-F542-76E9-8218-0B2F9A1A822B}" dt="2024-04-11T11:37:34.279" v="25" actId="20577"/>
        <pc:sldMkLst>
          <pc:docMk/>
          <pc:sldMk cId="3389051685" sldId="320"/>
        </pc:sldMkLst>
        <pc:spChg chg="mod">
          <ac:chgData name="SRogers" userId="S::srogers@barleylane.redbridge.sch.uk::ea4e2276-eac8-4ad8-8b8b-a61a476eda41" providerId="AD" clId="Web-{DE07E3CF-F542-76E9-8218-0B2F9A1A822B}" dt="2024-04-11T11:36:01.308" v="0" actId="20577"/>
          <ac:spMkLst>
            <pc:docMk/>
            <pc:sldMk cId="3389051685" sldId="320"/>
            <ac:spMk id="2" creationId="{00000000-0000-0000-0000-000000000000}"/>
          </ac:spMkLst>
        </pc:spChg>
        <pc:spChg chg="mod">
          <ac:chgData name="SRogers" userId="S::srogers@barleylane.redbridge.sch.uk::ea4e2276-eac8-4ad8-8b8b-a61a476eda41" providerId="AD" clId="Web-{DE07E3CF-F542-76E9-8218-0B2F9A1A822B}" dt="2024-04-11T11:37:34.279" v="25" actId="20577"/>
          <ac:spMkLst>
            <pc:docMk/>
            <pc:sldMk cId="3389051685" sldId="320"/>
            <ac:spMk id="3" creationId="{00000000-0000-0000-0000-000000000000}"/>
          </ac:spMkLst>
        </pc:spChg>
        <pc:picChg chg="add mod">
          <ac:chgData name="SRogers" userId="S::srogers@barleylane.redbridge.sch.uk::ea4e2276-eac8-4ad8-8b8b-a61a476eda41" providerId="AD" clId="Web-{DE07E3CF-F542-76E9-8218-0B2F9A1A822B}" dt="2024-04-11T11:36:06.855" v="2" actId="1076"/>
          <ac:picMkLst>
            <pc:docMk/>
            <pc:sldMk cId="3389051685" sldId="320"/>
            <ac:picMk id="5" creationId="{EBF608C2-E771-A523-D9E8-24388A91A62A}"/>
          </ac:picMkLst>
        </pc:picChg>
      </pc:sldChg>
    </pc:docChg>
  </pc:docChgLst>
  <pc:docChgLst>
    <pc:chgData name="Miss Gheewala" userId="7eb51169-3a85-403a-b336-539f7c211705" providerId="ADAL" clId="{42280199-03BA-479A-9599-42D957D3D5EC}"/>
    <pc:docChg chg="undo custSel addSld modSld">
      <pc:chgData name="Miss Gheewala" userId="7eb51169-3a85-403a-b336-539f7c211705" providerId="ADAL" clId="{42280199-03BA-479A-9599-42D957D3D5EC}" dt="2023-04-19T10:50:31.447" v="347" actId="14100"/>
      <pc:docMkLst>
        <pc:docMk/>
      </pc:docMkLst>
      <pc:sldChg chg="modSp">
        <pc:chgData name="Miss Gheewala" userId="7eb51169-3a85-403a-b336-539f7c211705" providerId="ADAL" clId="{42280199-03BA-479A-9599-42D957D3D5EC}" dt="2023-04-19T10:12:42.766" v="111" actId="20577"/>
        <pc:sldMkLst>
          <pc:docMk/>
          <pc:sldMk cId="2916317780" sldId="282"/>
        </pc:sldMkLst>
        <pc:spChg chg="mod">
          <ac:chgData name="Miss Gheewala" userId="7eb51169-3a85-403a-b336-539f7c211705" providerId="ADAL" clId="{42280199-03BA-479A-9599-42D957D3D5EC}" dt="2023-04-19T10:12:42.766" v="111" actId="20577"/>
          <ac:spMkLst>
            <pc:docMk/>
            <pc:sldMk cId="2916317780" sldId="282"/>
            <ac:spMk id="3" creationId="{00000000-0000-0000-0000-000000000000}"/>
          </ac:spMkLst>
        </pc:spChg>
      </pc:sldChg>
      <pc:sldChg chg="modSp">
        <pc:chgData name="Miss Gheewala" userId="7eb51169-3a85-403a-b336-539f7c211705" providerId="ADAL" clId="{42280199-03BA-479A-9599-42D957D3D5EC}" dt="2023-04-19T10:48:47.112" v="259" actId="1076"/>
        <pc:sldMkLst>
          <pc:docMk/>
          <pc:sldMk cId="2719658470" sldId="292"/>
        </pc:sldMkLst>
        <pc:spChg chg="mod">
          <ac:chgData name="Miss Gheewala" userId="7eb51169-3a85-403a-b336-539f7c211705" providerId="ADAL" clId="{42280199-03BA-479A-9599-42D957D3D5EC}" dt="2023-04-19T10:48:14.385" v="257" actId="20577"/>
          <ac:spMkLst>
            <pc:docMk/>
            <pc:sldMk cId="2719658470" sldId="292"/>
            <ac:spMk id="3" creationId="{00000000-0000-0000-0000-000000000000}"/>
          </ac:spMkLst>
        </pc:spChg>
        <pc:picChg chg="mod">
          <ac:chgData name="Miss Gheewala" userId="7eb51169-3a85-403a-b336-539f7c211705" providerId="ADAL" clId="{42280199-03BA-479A-9599-42D957D3D5EC}" dt="2023-04-19T10:48:45.300" v="258" actId="14100"/>
          <ac:picMkLst>
            <pc:docMk/>
            <pc:sldMk cId="2719658470" sldId="292"/>
            <ac:picMk id="5" creationId="{00000000-0000-0000-0000-000000000000}"/>
          </ac:picMkLst>
        </pc:picChg>
        <pc:picChg chg="mod">
          <ac:chgData name="Miss Gheewala" userId="7eb51169-3a85-403a-b336-539f7c211705" providerId="ADAL" clId="{42280199-03BA-479A-9599-42D957D3D5EC}" dt="2023-04-19T10:48:47.112" v="259" actId="1076"/>
          <ac:picMkLst>
            <pc:docMk/>
            <pc:sldMk cId="2719658470" sldId="292"/>
            <ac:picMk id="8" creationId="{00000000-0000-0000-0000-000000000000}"/>
          </ac:picMkLst>
        </pc:picChg>
      </pc:sldChg>
      <pc:sldChg chg="addSp delSp modSp">
        <pc:chgData name="Miss Gheewala" userId="7eb51169-3a85-403a-b336-539f7c211705" providerId="ADAL" clId="{42280199-03BA-479A-9599-42D957D3D5EC}" dt="2023-04-19T10:50:31.447" v="347" actId="14100"/>
        <pc:sldMkLst>
          <pc:docMk/>
          <pc:sldMk cId="3389051685" sldId="320"/>
        </pc:sldMkLst>
        <pc:spChg chg="mod">
          <ac:chgData name="Miss Gheewala" userId="7eb51169-3a85-403a-b336-539f7c211705" providerId="ADAL" clId="{42280199-03BA-479A-9599-42D957D3D5EC}" dt="2023-04-19T10:50:26.370" v="346" actId="1038"/>
          <ac:spMkLst>
            <pc:docMk/>
            <pc:sldMk cId="3389051685" sldId="320"/>
            <ac:spMk id="3" creationId="{00000000-0000-0000-0000-000000000000}"/>
          </ac:spMkLst>
        </pc:spChg>
        <pc:picChg chg="mod">
          <ac:chgData name="Miss Gheewala" userId="7eb51169-3a85-403a-b336-539f7c211705" providerId="ADAL" clId="{42280199-03BA-479A-9599-42D957D3D5EC}" dt="2023-04-19T10:50:31.447" v="347" actId="14100"/>
          <ac:picMkLst>
            <pc:docMk/>
            <pc:sldMk cId="3389051685" sldId="320"/>
            <ac:picMk id="4" creationId="{00000000-0000-0000-0000-000000000000}"/>
          </ac:picMkLst>
        </pc:picChg>
        <pc:picChg chg="add del mod modCrop">
          <ac:chgData name="Miss Gheewala" userId="7eb51169-3a85-403a-b336-539f7c211705" providerId="ADAL" clId="{42280199-03BA-479A-9599-42D957D3D5EC}" dt="2023-04-19T10:38:21.648" v="152" actId="478"/>
          <ac:picMkLst>
            <pc:docMk/>
            <pc:sldMk cId="3389051685" sldId="320"/>
            <ac:picMk id="5" creationId="{62D4BD55-BC87-413C-9AB4-29A5C9FA6E46}"/>
          </ac:picMkLst>
        </pc:picChg>
        <pc:picChg chg="add mod modCrop">
          <ac:chgData name="Miss Gheewala" userId="7eb51169-3a85-403a-b336-539f7c211705" providerId="ADAL" clId="{42280199-03BA-479A-9599-42D957D3D5EC}" dt="2023-04-19T10:38:56.542" v="158" actId="1076"/>
          <ac:picMkLst>
            <pc:docMk/>
            <pc:sldMk cId="3389051685" sldId="320"/>
            <ac:picMk id="7" creationId="{2FB5972E-AF8B-4331-B08F-4E233161A92E}"/>
          </ac:picMkLst>
        </pc:picChg>
        <pc:picChg chg="del mod">
          <ac:chgData name="Miss Gheewala" userId="7eb51169-3a85-403a-b336-539f7c211705" providerId="ADAL" clId="{42280199-03BA-479A-9599-42D957D3D5EC}" dt="2023-04-19T10:37:46.773" v="147" actId="478"/>
          <ac:picMkLst>
            <pc:docMk/>
            <pc:sldMk cId="3389051685" sldId="320"/>
            <ac:picMk id="1026" creationId="{E2C4F541-2BA3-4997-B169-A9DF5B1C854F}"/>
          </ac:picMkLst>
        </pc:picChg>
      </pc:sldChg>
      <pc:sldChg chg="modSp">
        <pc:chgData name="Miss Gheewala" userId="7eb51169-3a85-403a-b336-539f7c211705" providerId="ADAL" clId="{42280199-03BA-479A-9599-42D957D3D5EC}" dt="2023-04-19T10:45:24.913" v="220" actId="313"/>
        <pc:sldMkLst>
          <pc:docMk/>
          <pc:sldMk cId="14269090" sldId="321"/>
        </pc:sldMkLst>
        <pc:spChg chg="mod">
          <ac:chgData name="Miss Gheewala" userId="7eb51169-3a85-403a-b336-539f7c211705" providerId="ADAL" clId="{42280199-03BA-479A-9599-42D957D3D5EC}" dt="2023-04-19T10:45:24.913" v="220" actId="313"/>
          <ac:spMkLst>
            <pc:docMk/>
            <pc:sldMk cId="14269090" sldId="321"/>
            <ac:spMk id="3" creationId="{00000000-0000-0000-0000-000000000000}"/>
          </ac:spMkLst>
        </pc:spChg>
      </pc:sldChg>
      <pc:sldChg chg="modSp add">
        <pc:chgData name="Miss Gheewala" userId="7eb51169-3a85-403a-b336-539f7c211705" providerId="ADAL" clId="{42280199-03BA-479A-9599-42D957D3D5EC}" dt="2023-04-19T10:49:32.081" v="317" actId="20577"/>
        <pc:sldMkLst>
          <pc:docMk/>
          <pc:sldMk cId="3893952943" sldId="322"/>
        </pc:sldMkLst>
        <pc:spChg chg="mod">
          <ac:chgData name="Miss Gheewala" userId="7eb51169-3a85-403a-b336-539f7c211705" providerId="ADAL" clId="{42280199-03BA-479A-9599-42D957D3D5EC}" dt="2023-04-19T10:49:15.030" v="271" actId="20577"/>
          <ac:spMkLst>
            <pc:docMk/>
            <pc:sldMk cId="3893952943" sldId="322"/>
            <ac:spMk id="2" creationId="{C37A64A1-A411-4BC7-9B58-EC7919611A88}"/>
          </ac:spMkLst>
        </pc:spChg>
        <pc:spChg chg="mod">
          <ac:chgData name="Miss Gheewala" userId="7eb51169-3a85-403a-b336-539f7c211705" providerId="ADAL" clId="{42280199-03BA-479A-9599-42D957D3D5EC}" dt="2023-04-19T10:49:32.081" v="317" actId="20577"/>
          <ac:spMkLst>
            <pc:docMk/>
            <pc:sldMk cId="3893952943" sldId="322"/>
            <ac:spMk id="3" creationId="{349F009D-45D7-46BF-A74B-5B38D2B45C25}"/>
          </ac:spMkLst>
        </pc:spChg>
      </pc:sldChg>
    </pc:docChg>
  </pc:docChgLst>
  <pc:docChgLst>
    <pc:chgData name="Mrs Bursuc" userId="S::gbursuc@barleylane.redbridge.sch.uk::ecf051d0-46ba-4d9b-9bab-aa67156a61ff" providerId="AD" clId="Web-{19F028B3-D87D-A064-6898-E5457A04029D}"/>
    <pc:docChg chg="modSld">
      <pc:chgData name="Mrs Bursuc" userId="S::gbursuc@barleylane.redbridge.sch.uk::ecf051d0-46ba-4d9b-9bab-aa67156a61ff" providerId="AD" clId="Web-{19F028B3-D87D-A064-6898-E5457A04029D}" dt="2023-04-19T21:37:33.482" v="33" actId="20577"/>
      <pc:docMkLst>
        <pc:docMk/>
      </pc:docMkLst>
      <pc:sldChg chg="modSp">
        <pc:chgData name="Mrs Bursuc" userId="S::gbursuc@barleylane.redbridge.sch.uk::ecf051d0-46ba-4d9b-9bab-aa67156a61ff" providerId="AD" clId="Web-{19F028B3-D87D-A064-6898-E5457A04029D}" dt="2023-04-19T21:34:57.555" v="8" actId="20577"/>
        <pc:sldMkLst>
          <pc:docMk/>
          <pc:sldMk cId="2719658470" sldId="292"/>
        </pc:sldMkLst>
        <pc:spChg chg="mod">
          <ac:chgData name="Mrs Bursuc" userId="S::gbursuc@barleylane.redbridge.sch.uk::ecf051d0-46ba-4d9b-9bab-aa67156a61ff" providerId="AD" clId="Web-{19F028B3-D87D-A064-6898-E5457A04029D}" dt="2023-04-19T21:34:57.555" v="8" actId="20577"/>
          <ac:spMkLst>
            <pc:docMk/>
            <pc:sldMk cId="2719658470" sldId="292"/>
            <ac:spMk id="3" creationId="{00000000-0000-0000-0000-000000000000}"/>
          </ac:spMkLst>
        </pc:spChg>
      </pc:sldChg>
      <pc:sldChg chg="modSp">
        <pc:chgData name="Mrs Bursuc" userId="S::gbursuc@barleylane.redbridge.sch.uk::ecf051d0-46ba-4d9b-9bab-aa67156a61ff" providerId="AD" clId="Web-{19F028B3-D87D-A064-6898-E5457A04029D}" dt="2023-04-19T21:37:33.482" v="33" actId="20577"/>
        <pc:sldMkLst>
          <pc:docMk/>
          <pc:sldMk cId="1683707652" sldId="319"/>
        </pc:sldMkLst>
        <pc:spChg chg="mod">
          <ac:chgData name="Mrs Bursuc" userId="S::gbursuc@barleylane.redbridge.sch.uk::ecf051d0-46ba-4d9b-9bab-aa67156a61ff" providerId="AD" clId="Web-{19F028B3-D87D-A064-6898-E5457A04029D}" dt="2023-04-19T21:37:33.482" v="33" actId="20577"/>
          <ac:spMkLst>
            <pc:docMk/>
            <pc:sldMk cId="1683707652" sldId="319"/>
            <ac:spMk id="3" creationId="{00000000-0000-0000-0000-000000000000}"/>
          </ac:spMkLst>
        </pc:spChg>
      </pc:sldChg>
    </pc:docChg>
  </pc:docChgLst>
  <pc:docChgLst>
    <pc:chgData name="SRogers" userId="S::srogers@barleylane.redbridge.sch.uk::ea4e2276-eac8-4ad8-8b8b-a61a476eda41" providerId="AD" clId="Web-{E86FCD1C-AE8A-EE38-77DE-1754A13B067A}"/>
    <pc:docChg chg="modSld">
      <pc:chgData name="SRogers" userId="S::srogers@barleylane.redbridge.sch.uk::ea4e2276-eac8-4ad8-8b8b-a61a476eda41" providerId="AD" clId="Web-{E86FCD1C-AE8A-EE38-77DE-1754A13B067A}" dt="2024-04-17T08:45:11.265" v="85" actId="20577"/>
      <pc:docMkLst>
        <pc:docMk/>
      </pc:docMkLst>
      <pc:sldChg chg="addSp modSp">
        <pc:chgData name="SRogers" userId="S::srogers@barleylane.redbridge.sch.uk::ea4e2276-eac8-4ad8-8b8b-a61a476eda41" providerId="AD" clId="Web-{E86FCD1C-AE8A-EE38-77DE-1754A13B067A}" dt="2024-04-17T08:43:51.495" v="76" actId="20577"/>
        <pc:sldMkLst>
          <pc:docMk/>
          <pc:sldMk cId="3522760020" sldId="318"/>
        </pc:sldMkLst>
        <pc:spChg chg="mod">
          <ac:chgData name="SRogers" userId="S::srogers@barleylane.redbridge.sch.uk::ea4e2276-eac8-4ad8-8b8b-a61a476eda41" providerId="AD" clId="Web-{E86FCD1C-AE8A-EE38-77DE-1754A13B067A}" dt="2024-04-17T08:43:51.495" v="76" actId="20577"/>
          <ac:spMkLst>
            <pc:docMk/>
            <pc:sldMk cId="3522760020" sldId="318"/>
            <ac:spMk id="7" creationId="{2A3EE8C8-58F1-0448-9C1A-8696F71F278B}"/>
          </ac:spMkLst>
        </pc:spChg>
        <pc:picChg chg="add mod">
          <ac:chgData name="SRogers" userId="S::srogers@barleylane.redbridge.sch.uk::ea4e2276-eac8-4ad8-8b8b-a61a476eda41" providerId="AD" clId="Web-{E86FCD1C-AE8A-EE38-77DE-1754A13B067A}" dt="2024-04-17T08:42:16.395" v="3" actId="1076"/>
          <ac:picMkLst>
            <pc:docMk/>
            <pc:sldMk cId="3522760020" sldId="318"/>
            <ac:picMk id="5" creationId="{B8CC7B29-3807-2F5A-4210-DF5F8B8D462D}"/>
          </ac:picMkLst>
        </pc:picChg>
      </pc:sldChg>
      <pc:sldChg chg="modSp">
        <pc:chgData name="SRogers" userId="S::srogers@barleylane.redbridge.sch.uk::ea4e2276-eac8-4ad8-8b8b-a61a476eda41" providerId="AD" clId="Web-{E86FCD1C-AE8A-EE38-77DE-1754A13B067A}" dt="2024-04-17T08:44:44.014" v="81" actId="20577"/>
        <pc:sldMkLst>
          <pc:docMk/>
          <pc:sldMk cId="1683707652" sldId="319"/>
        </pc:sldMkLst>
        <pc:spChg chg="mod">
          <ac:chgData name="SRogers" userId="S::srogers@barleylane.redbridge.sch.uk::ea4e2276-eac8-4ad8-8b8b-a61a476eda41" providerId="AD" clId="Web-{E86FCD1C-AE8A-EE38-77DE-1754A13B067A}" dt="2024-04-17T08:44:44.014" v="81" actId="20577"/>
          <ac:spMkLst>
            <pc:docMk/>
            <pc:sldMk cId="1683707652" sldId="319"/>
            <ac:spMk id="3" creationId="{00000000-0000-0000-0000-000000000000}"/>
          </ac:spMkLst>
        </pc:spChg>
      </pc:sldChg>
      <pc:sldChg chg="modSp">
        <pc:chgData name="SRogers" userId="S::srogers@barleylane.redbridge.sch.uk::ea4e2276-eac8-4ad8-8b8b-a61a476eda41" providerId="AD" clId="Web-{E86FCD1C-AE8A-EE38-77DE-1754A13B067A}" dt="2024-04-17T08:44:23.669" v="79" actId="20577"/>
        <pc:sldMkLst>
          <pc:docMk/>
          <pc:sldMk cId="3389051685" sldId="320"/>
        </pc:sldMkLst>
        <pc:spChg chg="mod">
          <ac:chgData name="SRogers" userId="S::srogers@barleylane.redbridge.sch.uk::ea4e2276-eac8-4ad8-8b8b-a61a476eda41" providerId="AD" clId="Web-{E86FCD1C-AE8A-EE38-77DE-1754A13B067A}" dt="2024-04-17T08:44:23.669" v="79" actId="20577"/>
          <ac:spMkLst>
            <pc:docMk/>
            <pc:sldMk cId="3389051685" sldId="320"/>
            <ac:spMk id="3" creationId="{00000000-0000-0000-0000-000000000000}"/>
          </ac:spMkLst>
        </pc:spChg>
      </pc:sldChg>
      <pc:sldChg chg="modSp">
        <pc:chgData name="SRogers" userId="S::srogers@barleylane.redbridge.sch.uk::ea4e2276-eac8-4ad8-8b8b-a61a476eda41" providerId="AD" clId="Web-{E86FCD1C-AE8A-EE38-77DE-1754A13B067A}" dt="2024-04-17T08:45:11.265" v="85" actId="20577"/>
        <pc:sldMkLst>
          <pc:docMk/>
          <pc:sldMk cId="1321114471" sldId="324"/>
        </pc:sldMkLst>
        <pc:spChg chg="mod">
          <ac:chgData name="SRogers" userId="S::srogers@barleylane.redbridge.sch.uk::ea4e2276-eac8-4ad8-8b8b-a61a476eda41" providerId="AD" clId="Web-{E86FCD1C-AE8A-EE38-77DE-1754A13B067A}" dt="2024-04-17T08:45:11.265" v="85" actId="20577"/>
          <ac:spMkLst>
            <pc:docMk/>
            <pc:sldMk cId="1321114471" sldId="324"/>
            <ac:spMk id="3" creationId="{448C499D-A556-9218-C747-7387BA5A7847}"/>
          </ac:spMkLst>
        </pc:spChg>
      </pc:sldChg>
    </pc:docChg>
  </pc:docChgLst>
  <pc:docChgLst>
    <pc:chgData name="SRogers" userId="S::srogers@barleylane.redbridge.sch.uk::ea4e2276-eac8-4ad8-8b8b-a61a476eda41" providerId="AD" clId="Web-{6253A860-0E73-3F01-47F3-5D878B277394}"/>
    <pc:docChg chg="modSld">
      <pc:chgData name="SRogers" userId="S::srogers@barleylane.redbridge.sch.uk::ea4e2276-eac8-4ad8-8b8b-a61a476eda41" providerId="AD" clId="Web-{6253A860-0E73-3F01-47F3-5D878B277394}" dt="2024-04-13T15:21:08.042" v="29"/>
      <pc:docMkLst>
        <pc:docMk/>
      </pc:docMkLst>
      <pc:sldChg chg="delSp">
        <pc:chgData name="SRogers" userId="S::srogers@barleylane.redbridge.sch.uk::ea4e2276-eac8-4ad8-8b8b-a61a476eda41" providerId="AD" clId="Web-{6253A860-0E73-3F01-47F3-5D878B277394}" dt="2024-04-13T15:21:08.042" v="29"/>
        <pc:sldMkLst>
          <pc:docMk/>
          <pc:sldMk cId="3893952943" sldId="322"/>
        </pc:sldMkLst>
        <pc:spChg chg="del">
          <ac:chgData name="SRogers" userId="S::srogers@barleylane.redbridge.sch.uk::ea4e2276-eac8-4ad8-8b8b-a61a476eda41" providerId="AD" clId="Web-{6253A860-0E73-3F01-47F3-5D878B277394}" dt="2024-04-13T15:21:08.042" v="29"/>
          <ac:spMkLst>
            <pc:docMk/>
            <pc:sldMk cId="3893952943" sldId="322"/>
            <ac:spMk id="2" creationId="{C37A64A1-A411-4BC7-9B58-EC7919611A88}"/>
          </ac:spMkLst>
        </pc:spChg>
      </pc:sldChg>
      <pc:sldChg chg="modSp">
        <pc:chgData name="SRogers" userId="S::srogers@barleylane.redbridge.sch.uk::ea4e2276-eac8-4ad8-8b8b-a61a476eda41" providerId="AD" clId="Web-{6253A860-0E73-3F01-47F3-5D878B277394}" dt="2024-04-13T15:20:51.932" v="28" actId="20577"/>
        <pc:sldMkLst>
          <pc:docMk/>
          <pc:sldMk cId="4012420293" sldId="323"/>
        </pc:sldMkLst>
        <pc:spChg chg="mod">
          <ac:chgData name="SRogers" userId="S::srogers@barleylane.redbridge.sch.uk::ea4e2276-eac8-4ad8-8b8b-a61a476eda41" providerId="AD" clId="Web-{6253A860-0E73-3F01-47F3-5D878B277394}" dt="2024-04-13T15:20:51.932" v="28" actId="20577"/>
          <ac:spMkLst>
            <pc:docMk/>
            <pc:sldMk cId="4012420293" sldId="323"/>
            <ac:spMk id="6" creationId="{4D81123D-3480-B93D-54E4-3A1F8AF0ED09}"/>
          </ac:spMkLst>
        </pc:spChg>
      </pc:sldChg>
      <pc:sldChg chg="modSp">
        <pc:chgData name="SRogers" userId="S::srogers@barleylane.redbridge.sch.uk::ea4e2276-eac8-4ad8-8b8b-a61a476eda41" providerId="AD" clId="Web-{6253A860-0E73-3F01-47F3-5D878B277394}" dt="2024-04-13T15:20:20.837" v="22" actId="20577"/>
        <pc:sldMkLst>
          <pc:docMk/>
          <pc:sldMk cId="1321114471" sldId="324"/>
        </pc:sldMkLst>
        <pc:spChg chg="mod">
          <ac:chgData name="SRogers" userId="S::srogers@barleylane.redbridge.sch.uk::ea4e2276-eac8-4ad8-8b8b-a61a476eda41" providerId="AD" clId="Web-{6253A860-0E73-3F01-47F3-5D878B277394}" dt="2024-04-13T15:20:20.837" v="22" actId="20577"/>
          <ac:spMkLst>
            <pc:docMk/>
            <pc:sldMk cId="1321114471" sldId="324"/>
            <ac:spMk id="3" creationId="{448C499D-A556-9218-C747-7387BA5A7847}"/>
          </ac:spMkLst>
        </pc:spChg>
      </pc:sldChg>
    </pc:docChg>
  </pc:docChgLst>
  <pc:docChgLst>
    <pc:chgData name="SRogers" userId="S::srogers@barleylane.redbridge.sch.uk::ea4e2276-eac8-4ad8-8b8b-a61a476eda41" providerId="AD" clId="Web-{8BF926FC-1CF1-A753-58D3-80279322468B}"/>
    <pc:docChg chg="modSld">
      <pc:chgData name="SRogers" userId="S::srogers@barleylane.redbridge.sch.uk::ea4e2276-eac8-4ad8-8b8b-a61a476eda41" providerId="AD" clId="Web-{8BF926FC-1CF1-A753-58D3-80279322468B}" dt="2024-04-17T08:59:43.672" v="28" actId="20577"/>
      <pc:docMkLst>
        <pc:docMk/>
      </pc:docMkLst>
      <pc:sldChg chg="modSp">
        <pc:chgData name="SRogers" userId="S::srogers@barleylane.redbridge.sch.uk::ea4e2276-eac8-4ad8-8b8b-a61a476eda41" providerId="AD" clId="Web-{8BF926FC-1CF1-A753-58D3-80279322468B}" dt="2024-04-17T08:59:43.672" v="28" actId="20577"/>
        <pc:sldMkLst>
          <pc:docMk/>
          <pc:sldMk cId="4012420293" sldId="323"/>
        </pc:sldMkLst>
        <pc:spChg chg="mod">
          <ac:chgData name="SRogers" userId="S::srogers@barleylane.redbridge.sch.uk::ea4e2276-eac8-4ad8-8b8b-a61a476eda41" providerId="AD" clId="Web-{8BF926FC-1CF1-A753-58D3-80279322468B}" dt="2024-04-17T08:59:43.672" v="28" actId="20577"/>
          <ac:spMkLst>
            <pc:docMk/>
            <pc:sldMk cId="4012420293" sldId="323"/>
            <ac:spMk id="6" creationId="{4D81123D-3480-B93D-54E4-3A1F8AF0ED0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31D3B0-241D-4E5F-BD18-FF34E1FA0A34}" type="datetimeFigureOut">
              <a:rPr lang="en-GB" smtClean="0"/>
              <a:t>17/04/2024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543821-5DB9-4AF2-86C6-D22CCEE25B15}" type="slidenum">
              <a:rPr lang="en-GB" smtClean="0"/>
              <a:t>‹#›</a:t>
            </a:fld>
            <a:endParaRPr lang="en-GB"/>
          </a:p>
        </p:txBody>
      </p:sp>
    </p:spTree>
    <p:extLst>
      <p:ext uri="{BB962C8B-B14F-4D97-AF65-F5344CB8AC3E}">
        <p14:creationId xmlns:p14="http://schemas.microsoft.com/office/powerpoint/2010/main" val="2729477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err="1"/>
              <a:t>Office.Admin</a:t>
            </a:r>
            <a:r>
              <a:rPr lang="en-GB"/>
              <a:t>: sending out letters, building and analysing</a:t>
            </a:r>
            <a:r>
              <a:rPr lang="en-GB" baseline="0"/>
              <a:t> surveys, answering queries, advising </a:t>
            </a:r>
            <a:r>
              <a:rPr lang="en-GB" baseline="0" err="1"/>
              <a:t>ov</a:t>
            </a:r>
            <a:r>
              <a:rPr lang="en-GB" baseline="0"/>
              <a:t> </a:t>
            </a:r>
            <a:r>
              <a:rPr lang="en-GB" baseline="0" err="1"/>
              <a:t>everchanging</a:t>
            </a:r>
            <a:r>
              <a:rPr lang="en-GB" baseline="0"/>
              <a:t> guidance and answering emails and phone calls</a:t>
            </a:r>
          </a:p>
          <a:p>
            <a:r>
              <a:rPr lang="en-GB" baseline="0"/>
              <a:t>Premises staff: working tirelessly mornings, afternoons, evenings to create safe bubbles, signage, cleaning</a:t>
            </a:r>
          </a:p>
          <a:p>
            <a:r>
              <a:rPr lang="en-GB" baseline="0"/>
              <a:t>LTAs working via zoom with their children, taking resources home to prepare, joining in on zooms</a:t>
            </a:r>
          </a:p>
          <a:p>
            <a:r>
              <a:rPr lang="en-GB" baseline="0"/>
              <a:t>Catering staff: on furlough, Bal agreeing to come in</a:t>
            </a:r>
          </a:p>
          <a:p>
            <a:r>
              <a:rPr lang="en-GB"/>
              <a:t>Fellow SLT: managing remote</a:t>
            </a:r>
            <a:r>
              <a:rPr lang="en-GB" baseline="0"/>
              <a:t> learning, staff welfare, keeping up with guidance</a:t>
            </a:r>
            <a:endParaRPr lang="en-GB"/>
          </a:p>
        </p:txBody>
      </p:sp>
      <p:sp>
        <p:nvSpPr>
          <p:cNvPr id="4" name="Slide Number Placeholder 3"/>
          <p:cNvSpPr>
            <a:spLocks noGrp="1"/>
          </p:cNvSpPr>
          <p:nvPr>
            <p:ph type="sldNum" sz="quarter" idx="10"/>
          </p:nvPr>
        </p:nvSpPr>
        <p:spPr/>
        <p:txBody>
          <a:bodyPr/>
          <a:lstStyle/>
          <a:p>
            <a:fld id="{48543821-5DB9-4AF2-86C6-D22CCEE25B15}" type="slidenum">
              <a:rPr lang="en-GB" smtClean="0"/>
              <a:t>4</a:t>
            </a:fld>
            <a:endParaRPr lang="en-GB"/>
          </a:p>
        </p:txBody>
      </p:sp>
    </p:spTree>
    <p:extLst>
      <p:ext uri="{BB962C8B-B14F-4D97-AF65-F5344CB8AC3E}">
        <p14:creationId xmlns:p14="http://schemas.microsoft.com/office/powerpoint/2010/main" val="4107025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8543821-5DB9-4AF2-86C6-D22CCEE25B15}" type="slidenum">
              <a:rPr lang="en-GB" smtClean="0"/>
              <a:t>5</a:t>
            </a:fld>
            <a:endParaRPr lang="en-GB"/>
          </a:p>
        </p:txBody>
      </p:sp>
    </p:spTree>
    <p:extLst>
      <p:ext uri="{BB962C8B-B14F-4D97-AF65-F5344CB8AC3E}">
        <p14:creationId xmlns:p14="http://schemas.microsoft.com/office/powerpoint/2010/main" val="3766973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8543821-5DB9-4AF2-86C6-D22CCEE25B15}" type="slidenum">
              <a:rPr lang="en-GB" smtClean="0"/>
              <a:t>6</a:t>
            </a:fld>
            <a:endParaRPr lang="en-GB"/>
          </a:p>
        </p:txBody>
      </p:sp>
    </p:spTree>
    <p:extLst>
      <p:ext uri="{BB962C8B-B14F-4D97-AF65-F5344CB8AC3E}">
        <p14:creationId xmlns:p14="http://schemas.microsoft.com/office/powerpoint/2010/main" val="2467424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8543821-5DB9-4AF2-86C6-D22CCEE25B15}" type="slidenum">
              <a:rPr lang="en-GB" smtClean="0"/>
              <a:t>7</a:t>
            </a:fld>
            <a:endParaRPr lang="en-GB"/>
          </a:p>
        </p:txBody>
      </p:sp>
    </p:spTree>
    <p:extLst>
      <p:ext uri="{BB962C8B-B14F-4D97-AF65-F5344CB8AC3E}">
        <p14:creationId xmlns:p14="http://schemas.microsoft.com/office/powerpoint/2010/main" val="464740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8543821-5DB9-4AF2-86C6-D22CCEE25B15}" type="slidenum">
              <a:rPr lang="en-GB" smtClean="0"/>
              <a:t>8</a:t>
            </a:fld>
            <a:endParaRPr lang="en-GB"/>
          </a:p>
        </p:txBody>
      </p:sp>
    </p:spTree>
    <p:extLst>
      <p:ext uri="{BB962C8B-B14F-4D97-AF65-F5344CB8AC3E}">
        <p14:creationId xmlns:p14="http://schemas.microsoft.com/office/powerpoint/2010/main" val="4258274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8543821-5DB9-4AF2-86C6-D22CCEE25B15}" type="slidenum">
              <a:rPr lang="en-GB" smtClean="0"/>
              <a:t>13</a:t>
            </a:fld>
            <a:endParaRPr lang="en-GB"/>
          </a:p>
        </p:txBody>
      </p:sp>
    </p:spTree>
    <p:extLst>
      <p:ext uri="{BB962C8B-B14F-4D97-AF65-F5344CB8AC3E}">
        <p14:creationId xmlns:p14="http://schemas.microsoft.com/office/powerpoint/2010/main" val="1032346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8543821-5DB9-4AF2-86C6-D22CCEE25B15}" type="slidenum">
              <a:rPr lang="en-GB" smtClean="0"/>
              <a:t>14</a:t>
            </a:fld>
            <a:endParaRPr lang="en-GB"/>
          </a:p>
        </p:txBody>
      </p:sp>
    </p:spTree>
    <p:extLst>
      <p:ext uri="{BB962C8B-B14F-4D97-AF65-F5344CB8AC3E}">
        <p14:creationId xmlns:p14="http://schemas.microsoft.com/office/powerpoint/2010/main" val="1926407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586B75A-687E-405C-8A0B-8D00578BA2C3}" type="datetimeFigureOut">
              <a:rPr lang="en-US" dirty="0"/>
              <a:pPr/>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4/17/2024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4/17/2024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B75A-687E-405C-8A0B-8D00578BA2C3}" type="datetimeFigureOut">
              <a:rPr lang="en-US" dirty="0"/>
              <a:pPr/>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5586B75A-687E-405C-8A0B-8D00578BA2C3}" type="datetimeFigureOut">
              <a:rPr lang="en-US" dirty="0"/>
              <a:pPr/>
              <a:t>4/17/2024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5586B75A-687E-405C-8A0B-8D00578BA2C3}" type="datetimeFigureOut">
              <a:rPr lang="en-US" dirty="0"/>
              <a:pPr/>
              <a:t>4/17/2024</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5586B75A-687E-405C-8A0B-8D00578BA2C3}" type="datetimeFigureOut">
              <a:rPr lang="en-US" dirty="0"/>
              <a:pPr/>
              <a:t>4/17/2024</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4/17/2024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4/17/2024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4/17/2024</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4/17/2024</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8.jpe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9.jpe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8.jpe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8.jpeg"/><Relationship Id="rId7"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8.jpeg"/><Relationship Id="rId7"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9.jpeg"/><Relationship Id="rId9"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21" descr="New LB Redbridge"/>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52429" y="5498696"/>
            <a:ext cx="126523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p:cNvGrpSpPr/>
          <p:nvPr/>
        </p:nvGrpSpPr>
        <p:grpSpPr>
          <a:xfrm>
            <a:off x="9177240" y="5267325"/>
            <a:ext cx="2958560" cy="806733"/>
            <a:chOff x="4251682" y="390740"/>
            <a:chExt cx="5864776" cy="1466194"/>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0264" y="390740"/>
              <a:ext cx="1466194" cy="1466194"/>
            </a:xfrm>
            <a:prstGeom prst="rect">
              <a:avLst/>
            </a:prstGeom>
            <a:ln w="12700">
              <a:solidFill>
                <a:schemeClr val="tx1"/>
              </a:solidFill>
            </a:ln>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1682" y="390740"/>
              <a:ext cx="1466194" cy="1466194"/>
            </a:xfrm>
            <a:prstGeom prst="rect">
              <a:avLst/>
            </a:prstGeom>
            <a:ln w="12700">
              <a:solidFill>
                <a:schemeClr val="tx1"/>
              </a:solidFill>
            </a:ln>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7876" y="390740"/>
              <a:ext cx="1466194" cy="1466194"/>
            </a:xfrm>
            <a:prstGeom prst="rect">
              <a:avLst/>
            </a:prstGeom>
            <a:ln w="12700">
              <a:solidFill>
                <a:schemeClr val="tx1"/>
              </a:solidFill>
            </a:ln>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64362" y="390740"/>
              <a:ext cx="1485902" cy="1466194"/>
            </a:xfrm>
            <a:prstGeom prst="rect">
              <a:avLst/>
            </a:prstGeom>
            <a:ln w="12700">
              <a:solidFill>
                <a:schemeClr val="tx1"/>
              </a:solidFill>
            </a:ln>
          </p:spPr>
        </p:pic>
      </p:grpSp>
      <p:sp>
        <p:nvSpPr>
          <p:cNvPr id="13" name="Title 12"/>
          <p:cNvSpPr>
            <a:spLocks noGrp="1"/>
          </p:cNvSpPr>
          <p:nvPr>
            <p:ph type="ctrTitle"/>
          </p:nvPr>
        </p:nvSpPr>
        <p:spPr>
          <a:xfrm>
            <a:off x="958723" y="753406"/>
            <a:ext cx="7315200" cy="3255264"/>
          </a:xfrm>
        </p:spPr>
        <p:txBody>
          <a:bodyPr anchor="t" anchorCtr="1">
            <a:normAutofit fontScale="90000"/>
          </a:bodyPr>
          <a:lstStyle/>
          <a:p>
            <a:pPr algn="ctr"/>
            <a:r>
              <a:rPr lang="en-GB" b="1">
                <a:solidFill>
                  <a:schemeClr val="bg1"/>
                </a:solidFill>
              </a:rPr>
              <a:t>Parent </a:t>
            </a:r>
            <a:br>
              <a:rPr lang="en-GB" b="1"/>
            </a:br>
            <a:r>
              <a:rPr lang="en-GB" b="1">
                <a:solidFill>
                  <a:schemeClr val="bg1"/>
                </a:solidFill>
              </a:rPr>
              <a:t>Curriculum </a:t>
            </a:r>
            <a:br>
              <a:rPr lang="en-GB" b="1"/>
            </a:br>
            <a:r>
              <a:rPr lang="en-GB" b="1">
                <a:solidFill>
                  <a:schemeClr val="bg1"/>
                </a:solidFill>
              </a:rPr>
              <a:t>Meeting</a:t>
            </a:r>
            <a:br>
              <a:rPr lang="en-GB" b="1"/>
            </a:br>
            <a:br>
              <a:rPr lang="en-GB" b="1"/>
            </a:br>
            <a:r>
              <a:rPr lang="en-GB" b="1">
                <a:solidFill>
                  <a:srgbClr val="002060"/>
                </a:solidFill>
              </a:rPr>
              <a:t>Year 3</a:t>
            </a:r>
            <a:r>
              <a:rPr lang="en-GB">
                <a:solidFill>
                  <a:srgbClr val="002060"/>
                </a:solidFill>
              </a:rPr>
              <a:t>  </a:t>
            </a:r>
            <a:br>
              <a:rPr lang="en-GB"/>
            </a:br>
            <a:br>
              <a:rPr lang="en-GB" b="1"/>
            </a:br>
            <a:r>
              <a:rPr lang="en-GB" sz="4000" b="1">
                <a:solidFill>
                  <a:srgbClr val="002060"/>
                </a:solidFill>
              </a:rPr>
              <a:t>Summer Term – Wednesday 17th April</a:t>
            </a:r>
          </a:p>
        </p:txBody>
      </p:sp>
      <p:sp>
        <p:nvSpPr>
          <p:cNvPr id="17" name="Title 1"/>
          <p:cNvSpPr txBox="1">
            <a:spLocks/>
          </p:cNvSpPr>
          <p:nvPr/>
        </p:nvSpPr>
        <p:spPr>
          <a:xfrm>
            <a:off x="1704865" y="1768115"/>
            <a:ext cx="7315200" cy="1721612"/>
          </a:xfrm>
          <a:prstGeom prst="rect">
            <a:avLst/>
          </a:prstGeom>
        </p:spPr>
        <p:txBody>
          <a:bodyPr vert="horz" lIns="91440" tIns="45720" rIns="91440" bIns="45720" rtlCol="0" anchor="b">
            <a:normAutofit fontScale="82500" lnSpcReduction="20000"/>
          </a:bodyPr>
          <a:lstStyle>
            <a:lvl1pPr algn="l" defTabSz="914400" rtl="0" eaLnBrk="1" latinLnBrk="0" hangingPunct="1">
              <a:lnSpc>
                <a:spcPct val="90000"/>
              </a:lnSpc>
              <a:spcBef>
                <a:spcPct val="0"/>
              </a:spcBef>
              <a:buNone/>
              <a:defRPr sz="5900" kern="1200" spc="-100" baseline="0">
                <a:solidFill>
                  <a:srgbClr val="FFFFFF"/>
                </a:solidFill>
                <a:latin typeface="+mj-lt"/>
                <a:ea typeface="+mj-ea"/>
                <a:cs typeface="+mj-cs"/>
              </a:defRPr>
            </a:lvl1pPr>
          </a:lstStyle>
          <a:p>
            <a:br>
              <a:rPr lang="en-GB"/>
            </a:br>
            <a:br>
              <a:rPr lang="en-GB"/>
            </a:br>
            <a:endParaRPr lang="en-GB"/>
          </a:p>
        </p:txBody>
      </p:sp>
      <p:sp>
        <p:nvSpPr>
          <p:cNvPr id="15" name="Rectangle 14"/>
          <p:cNvSpPr/>
          <p:nvPr/>
        </p:nvSpPr>
        <p:spPr>
          <a:xfrm>
            <a:off x="9340653" y="5182285"/>
            <a:ext cx="2795146" cy="861774"/>
          </a:xfrm>
          <a:prstGeom prst="rect">
            <a:avLst/>
          </a:prstGeom>
        </p:spPr>
        <p:txBody>
          <a:bodyPr wrap="square">
            <a:spAutoFit/>
          </a:bodyPr>
          <a:lstStyle/>
          <a:p>
            <a:pPr algn="ctr"/>
            <a:br>
              <a:rPr lang="en-GB" sz="2500"/>
            </a:br>
            <a:endParaRPr lang="en-GB" sz="2500"/>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77239" y="703357"/>
            <a:ext cx="3014761" cy="2786370"/>
          </a:xfrm>
          <a:prstGeom prst="rect">
            <a:avLst/>
          </a:prstGeom>
        </p:spPr>
      </p:pic>
      <p:pic>
        <p:nvPicPr>
          <p:cNvPr id="19" name="Picture 18"/>
          <p:cNvPicPr>
            <a:picLocks noChangeAspect="1"/>
          </p:cNvPicPr>
          <p:nvPr/>
        </p:nvPicPr>
        <p:blipFill>
          <a:blip r:embed="rId8"/>
          <a:stretch>
            <a:fillRect/>
          </a:stretch>
        </p:blipFill>
        <p:spPr>
          <a:xfrm>
            <a:off x="9177240" y="3489727"/>
            <a:ext cx="2958560" cy="1777598"/>
          </a:xfrm>
          <a:prstGeom prst="rect">
            <a:avLst/>
          </a:prstGeom>
          <a:ln>
            <a:solidFill>
              <a:schemeClr val="tx1"/>
            </a:solidFill>
          </a:ln>
        </p:spPr>
      </p:pic>
    </p:spTree>
    <p:extLst>
      <p:ext uri="{BB962C8B-B14F-4D97-AF65-F5344CB8AC3E}">
        <p14:creationId xmlns:p14="http://schemas.microsoft.com/office/powerpoint/2010/main" val="1143175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10BC9-8E9A-FE03-41C6-2CF68A69EAA0}"/>
              </a:ext>
            </a:extLst>
          </p:cNvPr>
          <p:cNvSpPr>
            <a:spLocks noGrp="1"/>
          </p:cNvSpPr>
          <p:nvPr>
            <p:ph type="title"/>
          </p:nvPr>
        </p:nvSpPr>
        <p:spPr/>
        <p:txBody>
          <a:bodyPr/>
          <a:lstStyle/>
          <a:p>
            <a:r>
              <a:rPr lang="en-US"/>
              <a:t>R.E.</a:t>
            </a:r>
          </a:p>
        </p:txBody>
      </p:sp>
      <p:sp>
        <p:nvSpPr>
          <p:cNvPr id="3" name="Content Placeholder 2">
            <a:extLst>
              <a:ext uri="{FF2B5EF4-FFF2-40B4-BE49-F238E27FC236}">
                <a16:creationId xmlns:a16="http://schemas.microsoft.com/office/drawing/2014/main" id="{6E161AEB-036F-DA45-1056-3E78AC0352CB}"/>
              </a:ext>
            </a:extLst>
          </p:cNvPr>
          <p:cNvSpPr>
            <a:spLocks noGrp="1"/>
          </p:cNvSpPr>
          <p:nvPr>
            <p:ph idx="1"/>
          </p:nvPr>
        </p:nvSpPr>
        <p:spPr/>
        <p:txBody>
          <a:bodyPr/>
          <a:lstStyle/>
          <a:p>
            <a:pPr marL="0" indent="0">
              <a:buNone/>
            </a:pPr>
            <a:r>
              <a:rPr lang="en-GB" sz="2800" b="1" u="sng">
                <a:solidFill>
                  <a:srgbClr val="92D050"/>
                </a:solidFill>
                <a:ea typeface="+mn-lt"/>
                <a:cs typeface="+mn-lt"/>
              </a:rPr>
              <a:t>R.E.</a:t>
            </a:r>
            <a:endParaRPr lang="en-US" sz="2800" u="sng">
              <a:solidFill>
                <a:srgbClr val="92D050"/>
              </a:solidFill>
              <a:ea typeface="+mn-lt"/>
              <a:cs typeface="+mn-lt"/>
            </a:endParaRPr>
          </a:p>
          <a:p>
            <a:pPr marL="285750" indent="-285750"/>
            <a:r>
              <a:rPr lang="en-GB" b="1">
                <a:solidFill>
                  <a:srgbClr val="92D050"/>
                </a:solidFill>
                <a:ea typeface="+mn-lt"/>
                <a:cs typeface="+mn-lt"/>
              </a:rPr>
              <a:t>We will be looking at Hinduism and the importance of Diwali for Hindus.</a:t>
            </a:r>
            <a:endParaRPr lang="en-US">
              <a:solidFill>
                <a:srgbClr val="92D050"/>
              </a:solidFill>
              <a:ea typeface="+mn-lt"/>
              <a:cs typeface="+mn-lt"/>
            </a:endParaRPr>
          </a:p>
          <a:p>
            <a:pPr marL="285750" indent="-285750"/>
            <a:r>
              <a:rPr lang="en-US" b="1">
                <a:solidFill>
                  <a:srgbClr val="92D050"/>
                </a:solidFill>
                <a:ea typeface="+mn-lt"/>
                <a:cs typeface="+mn-lt"/>
              </a:rPr>
              <a:t>Learning about the meaning of dharma and karma in the Hindu faith.</a:t>
            </a:r>
          </a:p>
          <a:p>
            <a:pPr marL="285750" indent="-285750"/>
            <a:r>
              <a:rPr lang="en-GB" b="1">
                <a:solidFill>
                  <a:srgbClr val="92D050"/>
                </a:solidFill>
                <a:ea typeface="+mn-lt"/>
                <a:cs typeface="+mn-lt"/>
              </a:rPr>
              <a:t>We will then be moving on to learning about  art, poetry and music in Christianity. </a:t>
            </a:r>
            <a:endParaRPr lang="en-US">
              <a:solidFill>
                <a:srgbClr val="92D050"/>
              </a:solidFill>
              <a:ea typeface="+mn-lt"/>
              <a:cs typeface="+mn-lt"/>
            </a:endParaRPr>
          </a:p>
          <a:p>
            <a:pPr marL="285750" indent="-285750"/>
            <a:r>
              <a:rPr lang="en-GB" b="1">
                <a:solidFill>
                  <a:srgbClr val="92D050"/>
                </a:solidFill>
                <a:ea typeface="+mn-lt"/>
                <a:cs typeface="+mn-lt"/>
              </a:rPr>
              <a:t>Also,  we will find out how Muslims express their beliefs through art.</a:t>
            </a:r>
            <a:endParaRPr lang="en-US">
              <a:solidFill>
                <a:srgbClr val="92D050"/>
              </a:solidFill>
              <a:ea typeface="+mn-lt"/>
              <a:cs typeface="+mn-lt"/>
            </a:endParaRPr>
          </a:p>
          <a:p>
            <a:pPr marL="285750" indent="-285750"/>
            <a:r>
              <a:rPr lang="en-GB" b="1">
                <a:solidFill>
                  <a:srgbClr val="92D050"/>
                </a:solidFill>
                <a:ea typeface="+mn-lt"/>
                <a:cs typeface="+mn-lt"/>
              </a:rPr>
              <a:t>The significance of pilgrimage will also be looked at.</a:t>
            </a:r>
          </a:p>
          <a:p>
            <a:endParaRPr lang="en-GB" sz="1500">
              <a:solidFill>
                <a:srgbClr val="000000"/>
              </a:solidFill>
            </a:endParaRPr>
          </a:p>
          <a:p>
            <a:endParaRPr lang="en-US"/>
          </a:p>
        </p:txBody>
      </p:sp>
      <p:pic>
        <p:nvPicPr>
          <p:cNvPr id="5" name="Picture 2" descr="Foundation Subjects | The Cathedral Catholic Primary School">
            <a:extLst>
              <a:ext uri="{FF2B5EF4-FFF2-40B4-BE49-F238E27FC236}">
                <a16:creationId xmlns:a16="http://schemas.microsoft.com/office/drawing/2014/main" id="{3647E08A-DA4F-5AD1-D73B-FD41B51E23E4}"/>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9" y="4291152"/>
            <a:ext cx="2966108" cy="16935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C21FA8D-AC05-87E8-BB3C-503120186F50}"/>
              </a:ext>
            </a:extLst>
          </p:cNvPr>
          <p:cNvPicPr>
            <a:picLocks noChangeAspect="1"/>
          </p:cNvPicPr>
          <p:nvPr/>
        </p:nvPicPr>
        <p:blipFill rotWithShape="1">
          <a:blip r:embed="rId3">
            <a:extLst>
              <a:ext uri="{28A0092B-C50C-407E-A947-70E740481C1C}">
                <a14:useLocalDpi xmlns:a14="http://schemas.microsoft.com/office/drawing/2010/main" val="0"/>
              </a:ext>
            </a:extLst>
          </a:blip>
          <a:srcRect l="33155" t="31442" r="33154" b="16196"/>
          <a:stretch/>
        </p:blipFill>
        <p:spPr>
          <a:xfrm>
            <a:off x="114300" y="121476"/>
            <a:ext cx="563201" cy="617957"/>
          </a:xfrm>
          <a:prstGeom prst="rect">
            <a:avLst/>
          </a:prstGeom>
        </p:spPr>
      </p:pic>
      <p:pic>
        <p:nvPicPr>
          <p:cNvPr id="4" name="Picture 3" descr="A logo with a wheel&#10;&#10;Description automatically generated">
            <a:extLst>
              <a:ext uri="{FF2B5EF4-FFF2-40B4-BE49-F238E27FC236}">
                <a16:creationId xmlns:a16="http://schemas.microsoft.com/office/drawing/2014/main" id="{9CED205A-99FC-2C3F-6D29-753F0DBE2462}"/>
              </a:ext>
            </a:extLst>
          </p:cNvPr>
          <p:cNvPicPr>
            <a:picLocks noChangeAspect="1"/>
          </p:cNvPicPr>
          <p:nvPr/>
        </p:nvPicPr>
        <p:blipFill>
          <a:blip r:embed="rId4"/>
          <a:stretch>
            <a:fillRect/>
          </a:stretch>
        </p:blipFill>
        <p:spPr>
          <a:xfrm>
            <a:off x="4217688" y="4810215"/>
            <a:ext cx="1628775" cy="1838325"/>
          </a:xfrm>
          <a:prstGeom prst="rect">
            <a:avLst/>
          </a:prstGeom>
        </p:spPr>
      </p:pic>
      <p:pic>
        <p:nvPicPr>
          <p:cNvPr id="7" name="Picture 6" descr="A colorful pattern on a wall&#10;&#10;Description automatically generated">
            <a:extLst>
              <a:ext uri="{FF2B5EF4-FFF2-40B4-BE49-F238E27FC236}">
                <a16:creationId xmlns:a16="http://schemas.microsoft.com/office/drawing/2014/main" id="{DB24DC41-3183-6FE9-B517-CC03A154AC41}"/>
              </a:ext>
            </a:extLst>
          </p:cNvPr>
          <p:cNvPicPr>
            <a:picLocks noChangeAspect="1"/>
          </p:cNvPicPr>
          <p:nvPr/>
        </p:nvPicPr>
        <p:blipFill>
          <a:blip r:embed="rId5"/>
          <a:stretch>
            <a:fillRect/>
          </a:stretch>
        </p:blipFill>
        <p:spPr>
          <a:xfrm>
            <a:off x="6009736" y="4872127"/>
            <a:ext cx="3048000" cy="1714500"/>
          </a:xfrm>
          <a:prstGeom prst="rect">
            <a:avLst/>
          </a:prstGeom>
        </p:spPr>
      </p:pic>
      <p:pic>
        <p:nvPicPr>
          <p:cNvPr id="8" name="Picture 7" descr="A mosaic of a person in a robe&#10;&#10;Description automatically generated">
            <a:extLst>
              <a:ext uri="{FF2B5EF4-FFF2-40B4-BE49-F238E27FC236}">
                <a16:creationId xmlns:a16="http://schemas.microsoft.com/office/drawing/2014/main" id="{26A4B075-2BC1-0962-D2DC-CD0226BFA94F}"/>
              </a:ext>
            </a:extLst>
          </p:cNvPr>
          <p:cNvPicPr>
            <a:picLocks noChangeAspect="1"/>
          </p:cNvPicPr>
          <p:nvPr/>
        </p:nvPicPr>
        <p:blipFill>
          <a:blip r:embed="rId6"/>
          <a:stretch>
            <a:fillRect/>
          </a:stretch>
        </p:blipFill>
        <p:spPr>
          <a:xfrm>
            <a:off x="9209417" y="4877250"/>
            <a:ext cx="2514600" cy="1819275"/>
          </a:xfrm>
          <a:prstGeom prst="rect">
            <a:avLst/>
          </a:prstGeom>
        </p:spPr>
      </p:pic>
    </p:spTree>
    <p:extLst>
      <p:ext uri="{BB962C8B-B14F-4D97-AF65-F5344CB8AC3E}">
        <p14:creationId xmlns:p14="http://schemas.microsoft.com/office/powerpoint/2010/main" val="2623927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2D38B-7736-839F-D6BA-29E2AEC5268C}"/>
              </a:ext>
            </a:extLst>
          </p:cNvPr>
          <p:cNvSpPr>
            <a:spLocks noGrp="1"/>
          </p:cNvSpPr>
          <p:nvPr>
            <p:ph type="title"/>
          </p:nvPr>
        </p:nvSpPr>
        <p:spPr/>
        <p:txBody>
          <a:bodyPr/>
          <a:lstStyle/>
          <a:p>
            <a:r>
              <a:rPr lang="en-US" b="1"/>
              <a:t>Foundation subjects</a:t>
            </a:r>
            <a:br>
              <a:rPr lang="en-US" b="1"/>
            </a:br>
            <a:br>
              <a:rPr lang="en-US" b="1"/>
            </a:br>
            <a:endParaRPr lang="en-US" b="1"/>
          </a:p>
        </p:txBody>
      </p:sp>
      <p:sp>
        <p:nvSpPr>
          <p:cNvPr id="6" name="Content Placeholder 5">
            <a:extLst>
              <a:ext uri="{FF2B5EF4-FFF2-40B4-BE49-F238E27FC236}">
                <a16:creationId xmlns:a16="http://schemas.microsoft.com/office/drawing/2014/main" id="{4D81123D-3480-B93D-54E4-3A1F8AF0ED09}"/>
              </a:ext>
            </a:extLst>
          </p:cNvPr>
          <p:cNvSpPr>
            <a:spLocks noGrp="1"/>
          </p:cNvSpPr>
          <p:nvPr>
            <p:ph idx="1"/>
          </p:nvPr>
        </p:nvSpPr>
        <p:spPr/>
        <p:txBody>
          <a:bodyPr/>
          <a:lstStyle/>
          <a:p>
            <a:pPr marL="0" indent="0">
              <a:buNone/>
            </a:pPr>
            <a:r>
              <a:rPr lang="en-GB" sz="2400" b="1" u="sng">
                <a:solidFill>
                  <a:srgbClr val="0070C0"/>
                </a:solidFill>
                <a:ea typeface="+mn-lt"/>
                <a:cs typeface="+mn-lt"/>
              </a:rPr>
              <a:t>Computing</a:t>
            </a:r>
            <a:r>
              <a:rPr lang="en-GB" sz="2400" b="1">
                <a:solidFill>
                  <a:srgbClr val="0070C0"/>
                </a:solidFill>
                <a:ea typeface="+mn-lt"/>
                <a:cs typeface="+mn-lt"/>
              </a:rPr>
              <a:t> </a:t>
            </a:r>
            <a:endParaRPr lang="en-GB" sz="1500" b="1">
              <a:solidFill>
                <a:srgbClr val="002060"/>
              </a:solidFill>
              <a:ea typeface="+mn-lt"/>
              <a:cs typeface="+mn-lt"/>
            </a:endParaRPr>
          </a:p>
          <a:p>
            <a:pPr marL="0" indent="0">
              <a:buNone/>
            </a:pPr>
            <a:r>
              <a:rPr lang="en-GB" sz="1500" b="1">
                <a:solidFill>
                  <a:srgbClr val="002060"/>
                </a:solidFill>
                <a:ea typeface="+mn-lt"/>
                <a:cs typeface="+mn-lt"/>
              </a:rPr>
              <a:t> </a:t>
            </a:r>
            <a:r>
              <a:rPr lang="en-GB" sz="1600" b="1">
                <a:solidFill>
                  <a:srgbClr val="0070C0"/>
                </a:solidFill>
                <a:ea typeface="+mn-lt"/>
                <a:cs typeface="+mn-lt"/>
              </a:rPr>
              <a:t>We are co- authors (producing a wiki) and We are opinion pollsters (Collecting and analysing data)</a:t>
            </a:r>
            <a:endParaRPr lang="en-GB" sz="1600">
              <a:solidFill>
                <a:srgbClr val="0070C0"/>
              </a:solidFill>
              <a:ea typeface="+mn-lt"/>
              <a:cs typeface="+mn-lt"/>
            </a:endParaRPr>
          </a:p>
          <a:p>
            <a:pPr marL="0" indent="0">
              <a:buNone/>
            </a:pPr>
            <a:r>
              <a:rPr lang="en-GB" sz="2400" b="1" u="sng">
                <a:solidFill>
                  <a:srgbClr val="FF0000"/>
                </a:solidFill>
                <a:ea typeface="+mn-lt"/>
                <a:cs typeface="+mn-lt"/>
              </a:rPr>
              <a:t> PSHE</a:t>
            </a:r>
            <a:r>
              <a:rPr lang="en-GB" sz="1800" b="1">
                <a:solidFill>
                  <a:srgbClr val="002060"/>
                </a:solidFill>
                <a:ea typeface="+mn-lt"/>
                <a:cs typeface="+mn-lt"/>
              </a:rPr>
              <a:t> </a:t>
            </a:r>
            <a:endParaRPr lang="en-GB" sz="1800">
              <a:solidFill>
                <a:srgbClr val="000000"/>
              </a:solidFill>
              <a:ea typeface="+mn-lt"/>
              <a:cs typeface="+mn-lt"/>
            </a:endParaRPr>
          </a:p>
          <a:p>
            <a:r>
              <a:rPr lang="en-GB" sz="1500" b="1">
                <a:solidFill>
                  <a:srgbClr val="FF0000"/>
                </a:solidFill>
                <a:ea typeface="+mn-lt"/>
                <a:cs typeface="+mn-lt"/>
              </a:rPr>
              <a:t>In PSHE, we will be exploring feelings and emotions and how to respond to these appropriately. </a:t>
            </a:r>
            <a:endParaRPr lang="en-US" sz="1800">
              <a:solidFill>
                <a:srgbClr val="92D050"/>
              </a:solidFill>
              <a:ea typeface="+mn-lt"/>
              <a:cs typeface="+mn-lt"/>
            </a:endParaRPr>
          </a:p>
          <a:p>
            <a:r>
              <a:rPr lang="en-GB" sz="1500" b="1">
                <a:solidFill>
                  <a:srgbClr val="FF0000"/>
                </a:solidFill>
                <a:ea typeface="+mn-lt"/>
                <a:cs typeface="+mn-lt"/>
              </a:rPr>
              <a:t>We will then move onto maintaining a healthy relationship including friendships. Understanding stereotypes and different types of families.</a:t>
            </a:r>
            <a:endParaRPr lang="en-US" sz="1800">
              <a:solidFill>
                <a:srgbClr val="92D050"/>
              </a:solidFill>
              <a:ea typeface="+mn-lt"/>
              <a:cs typeface="+mn-lt"/>
            </a:endParaRPr>
          </a:p>
          <a:p>
            <a:pPr marL="0" indent="0">
              <a:buNone/>
            </a:pPr>
            <a:r>
              <a:rPr lang="en-GB" sz="2400" b="1">
                <a:solidFill>
                  <a:srgbClr val="92D050"/>
                </a:solidFill>
                <a:ea typeface="+mn-lt"/>
                <a:cs typeface="+mn-lt"/>
              </a:rPr>
              <a:t>P.E</a:t>
            </a:r>
            <a:endParaRPr lang="en-GB"/>
          </a:p>
          <a:p>
            <a:r>
              <a:rPr lang="en-GB" sz="1600" b="1">
                <a:solidFill>
                  <a:srgbClr val="92D050"/>
                </a:solidFill>
                <a:ea typeface="+mn-lt"/>
                <a:cs typeface="+mn-lt"/>
              </a:rPr>
              <a:t>In PE we will be practising  skills for sports' day as well as a range of outdoor and adventure activities.</a:t>
            </a:r>
            <a:endParaRPr lang="en-US" sz="1600">
              <a:solidFill>
                <a:srgbClr val="92D050"/>
              </a:solidFill>
              <a:ea typeface="+mn-lt"/>
              <a:cs typeface="+mn-lt"/>
            </a:endParaRPr>
          </a:p>
          <a:p>
            <a:pPr marL="0" indent="0">
              <a:buNone/>
            </a:pPr>
            <a:r>
              <a:rPr lang="en-GB" sz="1800" b="1" u="sng">
                <a:solidFill>
                  <a:srgbClr val="FFC000"/>
                </a:solidFill>
                <a:ea typeface="+mn-lt"/>
                <a:cs typeface="+mn-lt"/>
              </a:rPr>
              <a:t> </a:t>
            </a:r>
            <a:r>
              <a:rPr lang="en-GB" sz="2400" b="1" u="sng">
                <a:solidFill>
                  <a:srgbClr val="FFC000"/>
                </a:solidFill>
                <a:ea typeface="+mn-lt"/>
                <a:cs typeface="+mn-lt"/>
              </a:rPr>
              <a:t> Music</a:t>
            </a:r>
            <a:r>
              <a:rPr lang="en-GB" sz="2400" b="1">
                <a:solidFill>
                  <a:srgbClr val="002060"/>
                </a:solidFill>
                <a:ea typeface="+mn-lt"/>
                <a:cs typeface="+mn-lt"/>
              </a:rPr>
              <a:t> </a:t>
            </a:r>
          </a:p>
          <a:p>
            <a:r>
              <a:rPr lang="en-GB" sz="1800" b="1">
                <a:solidFill>
                  <a:srgbClr val="FFC000"/>
                </a:solidFill>
                <a:ea typeface="+mn-lt"/>
                <a:cs typeface="+mn-lt"/>
              </a:rPr>
              <a:t>In music we will be  listening to music from around the world  and composing music</a:t>
            </a:r>
            <a:endParaRPr lang="en-US" sz="1800">
              <a:solidFill>
                <a:srgbClr val="FFC000"/>
              </a:solidFill>
              <a:ea typeface="+mn-lt"/>
              <a:cs typeface="+mn-lt"/>
            </a:endParaRPr>
          </a:p>
          <a:p>
            <a:endParaRPr lang="en-GB" sz="1800" b="1">
              <a:solidFill>
                <a:srgbClr val="FFC000"/>
              </a:solidFill>
            </a:endParaRPr>
          </a:p>
          <a:p>
            <a:endParaRPr lang="en-US"/>
          </a:p>
        </p:txBody>
      </p:sp>
      <p:pic>
        <p:nvPicPr>
          <p:cNvPr id="8" name="Picture 2" descr="Foundation Subjects | The Cathedral Catholic Primary School">
            <a:extLst>
              <a:ext uri="{FF2B5EF4-FFF2-40B4-BE49-F238E27FC236}">
                <a16:creationId xmlns:a16="http://schemas.microsoft.com/office/drawing/2014/main" id="{DA4F3D6F-BD9E-64B0-C0F3-893C4B6AA6C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569" y="3888586"/>
            <a:ext cx="2937353" cy="160733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BB9FC1E1-2A1C-097B-3B78-D6DD363C3FE4}"/>
              </a:ext>
            </a:extLst>
          </p:cNvPr>
          <p:cNvPicPr>
            <a:picLocks noChangeAspect="1"/>
          </p:cNvPicPr>
          <p:nvPr/>
        </p:nvPicPr>
        <p:blipFill rotWithShape="1">
          <a:blip r:embed="rId3">
            <a:extLst>
              <a:ext uri="{28A0092B-C50C-407E-A947-70E740481C1C}">
                <a14:useLocalDpi xmlns:a14="http://schemas.microsoft.com/office/drawing/2010/main" val="0"/>
              </a:ext>
            </a:extLst>
          </a:blip>
          <a:srcRect l="33155" t="31442" r="33154" b="16196"/>
          <a:stretch/>
        </p:blipFill>
        <p:spPr>
          <a:xfrm>
            <a:off x="114300" y="121476"/>
            <a:ext cx="563201" cy="617957"/>
          </a:xfrm>
          <a:prstGeom prst="rect">
            <a:avLst/>
          </a:prstGeom>
        </p:spPr>
      </p:pic>
    </p:spTree>
    <p:extLst>
      <p:ext uri="{BB962C8B-B14F-4D97-AF65-F5344CB8AC3E}">
        <p14:creationId xmlns:p14="http://schemas.microsoft.com/office/powerpoint/2010/main" val="4012420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20EB5-960B-DB5C-4455-188AAB202360}"/>
              </a:ext>
            </a:extLst>
          </p:cNvPr>
          <p:cNvSpPr>
            <a:spLocks noGrp="1"/>
          </p:cNvSpPr>
          <p:nvPr>
            <p:ph type="title"/>
          </p:nvPr>
        </p:nvSpPr>
        <p:spPr/>
        <p:txBody>
          <a:bodyPr/>
          <a:lstStyle/>
          <a:p>
            <a:r>
              <a:rPr lang="en-US"/>
              <a:t>RHE</a:t>
            </a:r>
          </a:p>
        </p:txBody>
      </p:sp>
      <p:pic>
        <p:nvPicPr>
          <p:cNvPr id="5" name="Picture 2" descr="Foundation Subjects | The Cathedral Catholic Primary School">
            <a:extLst>
              <a:ext uri="{FF2B5EF4-FFF2-40B4-BE49-F238E27FC236}">
                <a16:creationId xmlns:a16="http://schemas.microsoft.com/office/drawing/2014/main" id="{CE8DE324-A379-C4D0-9F39-521590B21900}"/>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569" y="3888586"/>
            <a:ext cx="2937353" cy="16073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630190D-C52C-8540-A915-BBF86378947A}"/>
              </a:ext>
            </a:extLst>
          </p:cNvPr>
          <p:cNvPicPr>
            <a:picLocks noChangeAspect="1"/>
          </p:cNvPicPr>
          <p:nvPr/>
        </p:nvPicPr>
        <p:blipFill rotWithShape="1">
          <a:blip r:embed="rId3">
            <a:extLst>
              <a:ext uri="{28A0092B-C50C-407E-A947-70E740481C1C}">
                <a14:useLocalDpi xmlns:a14="http://schemas.microsoft.com/office/drawing/2010/main" val="0"/>
              </a:ext>
            </a:extLst>
          </a:blip>
          <a:srcRect l="33155" t="31442" r="33154" b="16196"/>
          <a:stretch/>
        </p:blipFill>
        <p:spPr>
          <a:xfrm>
            <a:off x="114300" y="121476"/>
            <a:ext cx="563201" cy="617957"/>
          </a:xfrm>
          <a:prstGeom prst="rect">
            <a:avLst/>
          </a:prstGeom>
        </p:spPr>
      </p:pic>
      <p:sp>
        <p:nvSpPr>
          <p:cNvPr id="11" name="Content Placeholder 10">
            <a:extLst>
              <a:ext uri="{FF2B5EF4-FFF2-40B4-BE49-F238E27FC236}">
                <a16:creationId xmlns:a16="http://schemas.microsoft.com/office/drawing/2014/main" id="{82DB110E-E70A-BF7B-7DF7-151AD89505AA}"/>
              </a:ext>
            </a:extLst>
          </p:cNvPr>
          <p:cNvSpPr>
            <a:spLocks noGrp="1"/>
          </p:cNvSpPr>
          <p:nvPr>
            <p:ph idx="1"/>
          </p:nvPr>
        </p:nvSpPr>
        <p:spPr/>
        <p:txBody>
          <a:bodyPr>
            <a:normAutofit/>
          </a:bodyPr>
          <a:lstStyle/>
          <a:p>
            <a:pPr marL="0" indent="0">
              <a:buNone/>
            </a:pPr>
            <a:r>
              <a:rPr lang="en-US" sz="3200" b="1">
                <a:solidFill>
                  <a:srgbClr val="0070C0"/>
                </a:solidFill>
              </a:rPr>
              <a:t> RHE</a:t>
            </a:r>
          </a:p>
          <a:p>
            <a:pPr marL="0" indent="0">
              <a:buNone/>
            </a:pPr>
            <a:r>
              <a:rPr lang="en-US" b="1">
                <a:solidFill>
                  <a:srgbClr val="0070C0"/>
                </a:solidFill>
              </a:rPr>
              <a:t>We will be discussing that-</a:t>
            </a:r>
            <a:endParaRPr lang="en-US">
              <a:solidFill>
                <a:srgbClr val="595959"/>
              </a:solidFill>
            </a:endParaRPr>
          </a:p>
          <a:p>
            <a:pPr marL="342900" indent="-342900"/>
            <a:r>
              <a:rPr lang="en-US" b="1">
                <a:solidFill>
                  <a:srgbClr val="0070C0"/>
                </a:solidFill>
              </a:rPr>
              <a:t> Their bodies belong to them and that they can say 'no' to a touch they don't like, i.e. establishing  personal boundaries like pushing or touching of hair.</a:t>
            </a:r>
            <a:endParaRPr lang="en-US">
              <a:solidFill>
                <a:srgbClr val="595959"/>
              </a:solidFill>
            </a:endParaRPr>
          </a:p>
          <a:p>
            <a:pPr marL="342900" indent="-342900"/>
            <a:r>
              <a:rPr lang="en-US" b="1">
                <a:solidFill>
                  <a:srgbClr val="0070C0"/>
                </a:solidFill>
              </a:rPr>
              <a:t>Their body parts covered by their underwear/pants are</a:t>
            </a:r>
          </a:p>
          <a:p>
            <a:pPr marL="0" indent="0">
              <a:buNone/>
            </a:pPr>
            <a:r>
              <a:rPr lang="en-US" b="1">
                <a:solidFill>
                  <a:srgbClr val="0070C0"/>
                </a:solidFill>
              </a:rPr>
              <a:t>       private ( the body parts will not be named, only the term </a:t>
            </a:r>
          </a:p>
          <a:p>
            <a:pPr marL="0" indent="0">
              <a:buNone/>
            </a:pPr>
            <a:r>
              <a:rPr lang="en-US" b="1">
                <a:solidFill>
                  <a:srgbClr val="0070C0"/>
                </a:solidFill>
              </a:rPr>
              <a:t>       private parts used).</a:t>
            </a:r>
          </a:p>
          <a:p>
            <a:pPr marL="0" indent="0">
              <a:buNone/>
            </a:pPr>
            <a:r>
              <a:rPr lang="en-US" b="1">
                <a:solidFill>
                  <a:srgbClr val="0070C0"/>
                </a:solidFill>
              </a:rPr>
              <a:t>In BLP we use the PANTS approach-</a:t>
            </a:r>
          </a:p>
          <a:p>
            <a:pPr marL="0" indent="0">
              <a:buNone/>
            </a:pPr>
            <a:endParaRPr lang="en-US" sz="2400" b="1">
              <a:solidFill>
                <a:srgbClr val="0070C0"/>
              </a:solidFill>
            </a:endParaRPr>
          </a:p>
          <a:p>
            <a:pPr marL="0" indent="0">
              <a:buNone/>
            </a:pPr>
            <a:endParaRPr lang="en-US"/>
          </a:p>
        </p:txBody>
      </p:sp>
      <p:pic>
        <p:nvPicPr>
          <p:cNvPr id="12" name="Picture 11" descr="A poster with text and pictures of underwear on a rope&#10;&#10;Description automatically generated">
            <a:extLst>
              <a:ext uri="{FF2B5EF4-FFF2-40B4-BE49-F238E27FC236}">
                <a16:creationId xmlns:a16="http://schemas.microsoft.com/office/drawing/2014/main" id="{D566D19E-9013-57BB-9541-5A6479F7CF24}"/>
              </a:ext>
            </a:extLst>
          </p:cNvPr>
          <p:cNvPicPr>
            <a:picLocks noChangeAspect="1"/>
          </p:cNvPicPr>
          <p:nvPr/>
        </p:nvPicPr>
        <p:blipFill>
          <a:blip r:embed="rId4"/>
          <a:stretch>
            <a:fillRect/>
          </a:stretch>
        </p:blipFill>
        <p:spPr>
          <a:xfrm>
            <a:off x="9159697" y="4052301"/>
            <a:ext cx="1778576" cy="2404459"/>
          </a:xfrm>
          <a:prstGeom prst="rect">
            <a:avLst/>
          </a:prstGeom>
        </p:spPr>
      </p:pic>
    </p:spTree>
    <p:extLst>
      <p:ext uri="{BB962C8B-B14F-4D97-AF65-F5344CB8AC3E}">
        <p14:creationId xmlns:p14="http://schemas.microsoft.com/office/powerpoint/2010/main" val="221399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819150"/>
            <a:ext cx="2947482" cy="2305050"/>
          </a:xfrm>
        </p:spPr>
        <p:txBody>
          <a:bodyPr/>
          <a:lstStyle/>
          <a:p>
            <a:r>
              <a:rPr lang="en-GB" b="1"/>
              <a:t>Year 3 Information</a:t>
            </a:r>
          </a:p>
        </p:txBody>
      </p:sp>
      <p:pic>
        <p:nvPicPr>
          <p:cNvPr id="4" name="Picture 2" descr="Final Letterhead 1"/>
          <p:cNvPicPr>
            <a:picLocks noChangeAspect="1" noChangeArrowheads="1"/>
          </p:cNvPicPr>
          <p:nvPr/>
        </p:nvPicPr>
        <p:blipFill rotWithShape="1">
          <a:blip r:embed="rId3">
            <a:extLst>
              <a:ext uri="{28A0092B-C50C-407E-A947-70E740481C1C}">
                <a14:useLocalDpi xmlns:a14="http://schemas.microsoft.com/office/drawing/2010/main" val="0"/>
              </a:ext>
            </a:extLst>
          </a:blip>
          <a:srcRect l="24536" b="43048"/>
          <a:stretch/>
        </p:blipFill>
        <p:spPr bwMode="auto">
          <a:xfrm>
            <a:off x="0" y="6145000"/>
            <a:ext cx="4558937" cy="7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3155" t="31442" r="33154" b="16196"/>
          <a:stretch/>
        </p:blipFill>
        <p:spPr>
          <a:xfrm>
            <a:off x="114300" y="121476"/>
            <a:ext cx="563201" cy="61795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7050" y="4429646"/>
            <a:ext cx="1772727" cy="1138787"/>
          </a:xfrm>
          <a:prstGeom prst="rect">
            <a:avLst/>
          </a:prstGeom>
          <a:ln w="12700">
            <a:solidFill>
              <a:schemeClr val="tx1"/>
            </a:solidFill>
          </a:ln>
        </p:spPr>
      </p:pic>
      <p:pic>
        <p:nvPicPr>
          <p:cNvPr id="5" name="Content Placeholder 4"/>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247050" y="2986842"/>
            <a:ext cx="1820310" cy="1283318"/>
          </a:xfrm>
        </p:spPr>
      </p:pic>
      <p:sp>
        <p:nvSpPr>
          <p:cNvPr id="3" name="TextBox 2"/>
          <p:cNvSpPr txBox="1"/>
          <p:nvPr/>
        </p:nvSpPr>
        <p:spPr>
          <a:xfrm>
            <a:off x="3441987" y="446519"/>
            <a:ext cx="8356436" cy="6555641"/>
          </a:xfrm>
          <a:prstGeom prst="rect">
            <a:avLst/>
          </a:prstGeom>
          <a:noFill/>
        </p:spPr>
        <p:txBody>
          <a:bodyPr wrap="square" lIns="91440" tIns="45720" rIns="91440" bIns="45720" rtlCol="0" anchor="t">
            <a:spAutoFit/>
          </a:bodyPr>
          <a:lstStyle/>
          <a:p>
            <a:pPr marL="727075" indent="-285750">
              <a:buFont typeface="Arial" panose="020B0604020202020204" pitchFamily="34" charset="0"/>
              <a:buChar char="•"/>
            </a:pPr>
            <a:endParaRPr lang="en-US" sz="2000" b="1">
              <a:solidFill>
                <a:srgbClr val="002060"/>
              </a:solidFill>
            </a:endParaRPr>
          </a:p>
          <a:p>
            <a:pPr marL="727075" indent="-285750">
              <a:buFont typeface="Arial" panose="020B0604020202020204" pitchFamily="34" charset="0"/>
              <a:buChar char="•"/>
            </a:pPr>
            <a:endParaRPr lang="en-US" sz="2000" b="1">
              <a:solidFill>
                <a:srgbClr val="002060"/>
              </a:solidFill>
            </a:endParaRPr>
          </a:p>
          <a:p>
            <a:pPr marL="727075" indent="-285750">
              <a:buFont typeface="Arial" panose="020B0604020202020204" pitchFamily="34" charset="0"/>
              <a:buChar char="•"/>
            </a:pPr>
            <a:r>
              <a:rPr lang="en-US" sz="2000" b="1">
                <a:solidFill>
                  <a:srgbClr val="002060"/>
                </a:solidFill>
              </a:rPr>
              <a:t>We will continue to set homework weekly. The spellings and information for the tasks will be uploaded on Purple Mash every Friday. </a:t>
            </a:r>
          </a:p>
          <a:p>
            <a:pPr marL="727075" indent="-285750">
              <a:buFont typeface="Arial" panose="020B0604020202020204" pitchFamily="34" charset="0"/>
              <a:buChar char="•"/>
            </a:pPr>
            <a:endParaRPr lang="en-GB" sz="2000" b="1">
              <a:solidFill>
                <a:srgbClr val="002060"/>
              </a:solidFill>
            </a:endParaRPr>
          </a:p>
          <a:p>
            <a:pPr marL="727075" indent="-285750">
              <a:buFont typeface="Arial" panose="020B0604020202020204" pitchFamily="34" charset="0"/>
              <a:buChar char="•"/>
            </a:pPr>
            <a:r>
              <a:rPr lang="en-GB" sz="2000" b="1">
                <a:solidFill>
                  <a:srgbClr val="002060"/>
                </a:solidFill>
              </a:rPr>
              <a:t>Children to complete homework in the blue books and return the following Wednesday. </a:t>
            </a:r>
            <a:endParaRPr lang="en-US" sz="2000">
              <a:solidFill>
                <a:srgbClr val="002060"/>
              </a:solidFill>
            </a:endParaRPr>
          </a:p>
          <a:p>
            <a:pPr marL="727075" indent="-285750">
              <a:buFont typeface="Arial" panose="020B0604020202020204" pitchFamily="34" charset="0"/>
              <a:buChar char="•"/>
            </a:pPr>
            <a:endParaRPr lang="en-US" sz="2000" b="1">
              <a:solidFill>
                <a:srgbClr val="002060"/>
              </a:solidFill>
            </a:endParaRPr>
          </a:p>
          <a:p>
            <a:pPr marL="727075" indent="-285750">
              <a:buFont typeface="Arial" panose="020B0604020202020204" pitchFamily="34" charset="0"/>
              <a:buChar char="•"/>
            </a:pPr>
            <a:r>
              <a:rPr lang="en-US" sz="2000" b="1">
                <a:solidFill>
                  <a:srgbClr val="002060"/>
                </a:solidFill>
              </a:rPr>
              <a:t>We expect children to be reading daily at home. </a:t>
            </a:r>
          </a:p>
          <a:p>
            <a:pPr marL="727075" indent="-285750">
              <a:buFont typeface="Arial" panose="020B0604020202020204" pitchFamily="34" charset="0"/>
              <a:buChar char="•"/>
            </a:pPr>
            <a:endParaRPr lang="en-US" sz="2000" b="1">
              <a:solidFill>
                <a:srgbClr val="002060"/>
              </a:solidFill>
            </a:endParaRPr>
          </a:p>
          <a:p>
            <a:pPr marL="727075" indent="-285750">
              <a:buFont typeface="Arial" panose="020B0604020202020204" pitchFamily="34" charset="0"/>
              <a:buChar char="•"/>
            </a:pPr>
            <a:r>
              <a:rPr lang="en-US" sz="2000" b="1">
                <a:solidFill>
                  <a:srgbClr val="002060"/>
                </a:solidFill>
              </a:rPr>
              <a:t>Year 3 PE day:</a:t>
            </a:r>
            <a:endParaRPr lang="en-US"/>
          </a:p>
          <a:p>
            <a:pPr marL="441325"/>
            <a:r>
              <a:rPr lang="en-US" sz="2000" b="1">
                <a:solidFill>
                  <a:srgbClr val="002060"/>
                </a:solidFill>
              </a:rPr>
              <a:t>      3R – Monday and Wednesday</a:t>
            </a:r>
          </a:p>
          <a:p>
            <a:pPr marL="441325"/>
            <a:r>
              <a:rPr lang="en-US" sz="2000" b="1">
                <a:solidFill>
                  <a:srgbClr val="002060"/>
                </a:solidFill>
              </a:rPr>
              <a:t>      3A – Monday and Thursday</a:t>
            </a:r>
          </a:p>
          <a:p>
            <a:pPr marL="441325"/>
            <a:r>
              <a:rPr lang="en-US" sz="2000" b="1">
                <a:solidFill>
                  <a:srgbClr val="002060"/>
                </a:solidFill>
              </a:rPr>
              <a:t>      3D – Monday and Tuesday</a:t>
            </a:r>
          </a:p>
          <a:p>
            <a:pPr marL="441325"/>
            <a:r>
              <a:rPr lang="en-US" sz="2000" b="1">
                <a:solidFill>
                  <a:srgbClr val="002060"/>
                </a:solidFill>
              </a:rPr>
              <a:t>      3K – Monday and Wednesday</a:t>
            </a:r>
          </a:p>
          <a:p>
            <a:pPr marL="727075" indent="-285750">
              <a:buFont typeface="Arial" panose="020B0604020202020204" pitchFamily="34" charset="0"/>
              <a:buChar char="•"/>
            </a:pPr>
            <a:endParaRPr lang="en-US" sz="2000" b="1">
              <a:solidFill>
                <a:srgbClr val="002060"/>
              </a:solidFill>
            </a:endParaRPr>
          </a:p>
          <a:p>
            <a:pPr marL="727075" indent="-285750">
              <a:buFont typeface="Arial" panose="020B0604020202020204" pitchFamily="34" charset="0"/>
              <a:buChar char="•"/>
            </a:pPr>
            <a:r>
              <a:rPr lang="en-US" sz="2000" b="1">
                <a:solidFill>
                  <a:srgbClr val="002060"/>
                </a:solidFill>
              </a:rPr>
              <a:t>Please ensure children come to school in their PE kit on their PE day.</a:t>
            </a:r>
            <a:endParaRPr lang="en-US"/>
          </a:p>
          <a:p>
            <a:pPr marL="727075" indent="-285750">
              <a:buFont typeface="Arial" panose="020B0604020202020204" pitchFamily="34" charset="0"/>
              <a:buChar char="•"/>
            </a:pPr>
            <a:endParaRPr lang="en-US" sz="2000" b="1">
              <a:solidFill>
                <a:srgbClr val="002060"/>
              </a:solidFill>
            </a:endParaRPr>
          </a:p>
          <a:p>
            <a:pPr marL="441325"/>
            <a:endParaRPr lang="en-US" sz="2000" b="1">
              <a:solidFill>
                <a:srgbClr val="002060"/>
              </a:solidFill>
            </a:endParaRPr>
          </a:p>
        </p:txBody>
      </p:sp>
    </p:spTree>
    <p:extLst>
      <p:ext uri="{BB962C8B-B14F-4D97-AF65-F5344CB8AC3E}">
        <p14:creationId xmlns:p14="http://schemas.microsoft.com/office/powerpoint/2010/main" val="2719658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a:t>Communication with Parents</a:t>
            </a:r>
          </a:p>
        </p:txBody>
      </p:sp>
      <p:sp>
        <p:nvSpPr>
          <p:cNvPr id="3" name="Content Placeholder 2"/>
          <p:cNvSpPr>
            <a:spLocks noGrp="1"/>
          </p:cNvSpPr>
          <p:nvPr>
            <p:ph idx="1"/>
          </p:nvPr>
        </p:nvSpPr>
        <p:spPr/>
        <p:txBody>
          <a:bodyPr>
            <a:normAutofit/>
          </a:bodyPr>
          <a:lstStyle/>
          <a:p>
            <a:pPr>
              <a:buFont typeface="Wingdings" pitchFamily="18" charset="2"/>
              <a:buChar char="v"/>
            </a:pPr>
            <a:r>
              <a:rPr lang="en-GB" sz="2400" b="1">
                <a:solidFill>
                  <a:srgbClr val="002060"/>
                </a:solidFill>
              </a:rPr>
              <a:t>Hopefully, this information has given you an insight into key aspects of your children's learning this term.</a:t>
            </a:r>
          </a:p>
          <a:p>
            <a:pPr>
              <a:buFont typeface="Wingdings" pitchFamily="18" charset="2"/>
              <a:buChar char="v"/>
            </a:pPr>
            <a:r>
              <a:rPr lang="en-GB" sz="2400" b="1">
                <a:solidFill>
                  <a:srgbClr val="002060"/>
                </a:solidFill>
              </a:rPr>
              <a:t>Our Year 3 topic web will  be on the school website as a reminder of the key subject topics. </a:t>
            </a:r>
          </a:p>
          <a:p>
            <a:pPr>
              <a:buFont typeface="Wingdings" pitchFamily="18" charset="2"/>
              <a:buChar char="v"/>
            </a:pPr>
            <a:r>
              <a:rPr lang="en-GB" sz="2400" b="1">
                <a:solidFill>
                  <a:srgbClr val="002060"/>
                </a:solidFill>
              </a:rPr>
              <a:t>If there are any queries with aspects of the curriculum or any questions at all,  please talk to us at the end of the school day.</a:t>
            </a:r>
          </a:p>
        </p:txBody>
      </p:sp>
      <p:pic>
        <p:nvPicPr>
          <p:cNvPr id="4" name="Picture 2" descr="Final Letterhead 1"/>
          <p:cNvPicPr>
            <a:picLocks noChangeAspect="1" noChangeArrowheads="1"/>
          </p:cNvPicPr>
          <p:nvPr/>
        </p:nvPicPr>
        <p:blipFill rotWithShape="1">
          <a:blip r:embed="rId3">
            <a:extLst>
              <a:ext uri="{28A0092B-C50C-407E-A947-70E740481C1C}">
                <a14:useLocalDpi xmlns:a14="http://schemas.microsoft.com/office/drawing/2010/main" val="0"/>
              </a:ext>
            </a:extLst>
          </a:blip>
          <a:srcRect l="24536" b="43048"/>
          <a:stretch/>
        </p:blipFill>
        <p:spPr bwMode="auto">
          <a:xfrm>
            <a:off x="0" y="6145000"/>
            <a:ext cx="4558937" cy="7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3155" t="31442" r="33154" b="16196"/>
          <a:stretch/>
        </p:blipFill>
        <p:spPr>
          <a:xfrm>
            <a:off x="114300" y="121476"/>
            <a:ext cx="563201" cy="617957"/>
          </a:xfrm>
          <a:prstGeom prst="rect">
            <a:avLst/>
          </a:prstGeom>
        </p:spPr>
      </p:pic>
      <p:pic>
        <p:nvPicPr>
          <p:cNvPr id="7" name="Picture 2" descr="Social Distancing Primary School Signs and Dividers - Sussex Signs"/>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9878" y="4936503"/>
            <a:ext cx="2693564" cy="1048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9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olorful question marks around white text&#10;&#10;Description automatically generated">
            <a:extLst>
              <a:ext uri="{FF2B5EF4-FFF2-40B4-BE49-F238E27FC236}">
                <a16:creationId xmlns:a16="http://schemas.microsoft.com/office/drawing/2014/main" id="{41755EAF-C378-4179-1EA8-3AD633B0239C}"/>
              </a:ext>
            </a:extLst>
          </p:cNvPr>
          <p:cNvPicPr>
            <a:picLocks noGrp="1" noChangeAspect="1"/>
          </p:cNvPicPr>
          <p:nvPr>
            <p:ph idx="1"/>
          </p:nvPr>
        </p:nvPicPr>
        <p:blipFill>
          <a:blip r:embed="rId2"/>
          <a:stretch>
            <a:fillRect/>
          </a:stretch>
        </p:blipFill>
        <p:spPr>
          <a:xfrm>
            <a:off x="5208429" y="658763"/>
            <a:ext cx="3616085" cy="2238913"/>
          </a:xfrm>
        </p:spPr>
      </p:pic>
      <p:pic>
        <p:nvPicPr>
          <p:cNvPr id="5" name="Picture 4" descr="A red question mark with a ball&#10;&#10;Description automatically generated">
            <a:extLst>
              <a:ext uri="{FF2B5EF4-FFF2-40B4-BE49-F238E27FC236}">
                <a16:creationId xmlns:a16="http://schemas.microsoft.com/office/drawing/2014/main" id="{59667F4F-C703-DDD7-2AC8-22597EE782A3}"/>
              </a:ext>
            </a:extLst>
          </p:cNvPr>
          <p:cNvPicPr>
            <a:picLocks noChangeAspect="1"/>
          </p:cNvPicPr>
          <p:nvPr/>
        </p:nvPicPr>
        <p:blipFill>
          <a:blip r:embed="rId3"/>
          <a:stretch>
            <a:fillRect/>
          </a:stretch>
        </p:blipFill>
        <p:spPr>
          <a:xfrm>
            <a:off x="795607" y="1708928"/>
            <a:ext cx="1543050" cy="2706896"/>
          </a:xfrm>
          <a:prstGeom prst="rect">
            <a:avLst/>
          </a:prstGeom>
        </p:spPr>
      </p:pic>
      <p:pic>
        <p:nvPicPr>
          <p:cNvPr id="6" name="Picture 5" descr="Many hands reaching up to the sky&#10;&#10;Description automatically generated">
            <a:extLst>
              <a:ext uri="{FF2B5EF4-FFF2-40B4-BE49-F238E27FC236}">
                <a16:creationId xmlns:a16="http://schemas.microsoft.com/office/drawing/2014/main" id="{AE0F68E8-9CC3-4E97-A58D-1ACB62A9081D}"/>
              </a:ext>
            </a:extLst>
          </p:cNvPr>
          <p:cNvPicPr>
            <a:picLocks noChangeAspect="1"/>
          </p:cNvPicPr>
          <p:nvPr/>
        </p:nvPicPr>
        <p:blipFill>
          <a:blip r:embed="rId4"/>
          <a:stretch>
            <a:fillRect/>
          </a:stretch>
        </p:blipFill>
        <p:spPr>
          <a:xfrm>
            <a:off x="5060651" y="3434302"/>
            <a:ext cx="3968510" cy="2476679"/>
          </a:xfrm>
          <a:prstGeom prst="rect">
            <a:avLst/>
          </a:prstGeom>
        </p:spPr>
      </p:pic>
      <p:pic>
        <p:nvPicPr>
          <p:cNvPr id="8" name="Picture 7">
            <a:extLst>
              <a:ext uri="{FF2B5EF4-FFF2-40B4-BE49-F238E27FC236}">
                <a16:creationId xmlns:a16="http://schemas.microsoft.com/office/drawing/2014/main" id="{A6782624-D3D4-EC61-744B-B6EE7ACECABB}"/>
              </a:ext>
            </a:extLst>
          </p:cNvPr>
          <p:cNvPicPr>
            <a:picLocks noChangeAspect="1"/>
          </p:cNvPicPr>
          <p:nvPr/>
        </p:nvPicPr>
        <p:blipFill rotWithShape="1">
          <a:blip r:embed="rId5">
            <a:extLst>
              <a:ext uri="{28A0092B-C50C-407E-A947-70E740481C1C}">
                <a14:useLocalDpi xmlns:a14="http://schemas.microsoft.com/office/drawing/2010/main" val="0"/>
              </a:ext>
            </a:extLst>
          </a:blip>
          <a:srcRect l="33155" t="31442" r="33154" b="16196"/>
          <a:stretch/>
        </p:blipFill>
        <p:spPr>
          <a:xfrm>
            <a:off x="114300" y="121476"/>
            <a:ext cx="563201" cy="617957"/>
          </a:xfrm>
          <a:prstGeom prst="rect">
            <a:avLst/>
          </a:prstGeom>
        </p:spPr>
      </p:pic>
    </p:spTree>
    <p:extLst>
      <p:ext uri="{BB962C8B-B14F-4D97-AF65-F5344CB8AC3E}">
        <p14:creationId xmlns:p14="http://schemas.microsoft.com/office/powerpoint/2010/main" val="3893952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8"/>
            <a:ext cx="2947482" cy="3812666"/>
          </a:xfrm>
        </p:spPr>
        <p:txBody>
          <a:bodyPr/>
          <a:lstStyle/>
          <a:p>
            <a:r>
              <a:rPr lang="en-GB" b="1"/>
              <a:t>School Vision and Motto</a:t>
            </a:r>
          </a:p>
        </p:txBody>
      </p:sp>
      <p:sp>
        <p:nvSpPr>
          <p:cNvPr id="3" name="Content Placeholder 2"/>
          <p:cNvSpPr>
            <a:spLocks noGrp="1"/>
          </p:cNvSpPr>
          <p:nvPr>
            <p:ph idx="1"/>
          </p:nvPr>
        </p:nvSpPr>
        <p:spPr/>
        <p:txBody>
          <a:bodyPr anchor="t"/>
          <a:lstStyle/>
          <a:p>
            <a:pPr marL="0" indent="0" algn="ctr">
              <a:buNone/>
            </a:pPr>
            <a:r>
              <a:rPr lang="en-US">
                <a:solidFill>
                  <a:srgbClr val="002060"/>
                </a:solidFill>
              </a:rPr>
              <a:t>At Barley Lane Primary School it is important that we all work together to ensure that everyone feels happy, safe and ready to learn. </a:t>
            </a:r>
          </a:p>
          <a:p>
            <a:pPr marL="0" indent="0" algn="ctr">
              <a:buNone/>
            </a:pPr>
            <a:endParaRPr lang="en-US" b="1" u="sng">
              <a:solidFill>
                <a:srgbClr val="002060"/>
              </a:solidFill>
            </a:endParaRPr>
          </a:p>
          <a:p>
            <a:pPr marL="0" indent="0" algn="ctr">
              <a:buNone/>
            </a:pPr>
            <a:r>
              <a:rPr lang="en-US" b="1" u="sng">
                <a:solidFill>
                  <a:srgbClr val="002060"/>
                </a:solidFill>
              </a:rPr>
              <a:t>Our School Motto</a:t>
            </a:r>
            <a:endParaRPr lang="en-GB">
              <a:solidFill>
                <a:srgbClr val="002060"/>
              </a:solidFill>
            </a:endParaRPr>
          </a:p>
          <a:p>
            <a:pPr marL="0" indent="0" algn="ctr">
              <a:buNone/>
            </a:pPr>
            <a:r>
              <a:rPr lang="en-US" sz="4000">
                <a:solidFill>
                  <a:srgbClr val="002060"/>
                </a:solidFill>
              </a:rPr>
              <a:t>B</a:t>
            </a:r>
            <a:r>
              <a:rPr lang="en-US">
                <a:solidFill>
                  <a:srgbClr val="002060"/>
                </a:solidFill>
              </a:rPr>
              <a:t>elieve in yourself, </a:t>
            </a:r>
            <a:r>
              <a:rPr lang="en-US" sz="4000">
                <a:solidFill>
                  <a:srgbClr val="002060"/>
                </a:solidFill>
              </a:rPr>
              <a:t>L</a:t>
            </a:r>
            <a:r>
              <a:rPr lang="en-US">
                <a:solidFill>
                  <a:srgbClr val="002060"/>
                </a:solidFill>
              </a:rPr>
              <a:t>earn together,</a:t>
            </a:r>
            <a:r>
              <a:rPr lang="en-US" sz="4000">
                <a:solidFill>
                  <a:srgbClr val="002060"/>
                </a:solidFill>
              </a:rPr>
              <a:t> P</a:t>
            </a:r>
            <a:r>
              <a:rPr lang="en-US">
                <a:solidFill>
                  <a:srgbClr val="002060"/>
                </a:solidFill>
              </a:rPr>
              <a:t>ersevere</a:t>
            </a:r>
            <a:r>
              <a:rPr lang="en-US" sz="4000">
                <a:solidFill>
                  <a:srgbClr val="002060"/>
                </a:solidFill>
              </a:rPr>
              <a:t> </a:t>
            </a:r>
            <a:r>
              <a:rPr lang="en-US">
                <a:solidFill>
                  <a:srgbClr val="002060"/>
                </a:solidFill>
              </a:rPr>
              <a:t>and </a:t>
            </a:r>
            <a:r>
              <a:rPr lang="en-US" sz="4000">
                <a:solidFill>
                  <a:srgbClr val="002060"/>
                </a:solidFill>
              </a:rPr>
              <a:t>S</a:t>
            </a:r>
            <a:r>
              <a:rPr lang="en-US">
                <a:solidFill>
                  <a:srgbClr val="002060"/>
                </a:solidFill>
              </a:rPr>
              <a:t>ucceed</a:t>
            </a:r>
            <a:endParaRPr lang="en-GB">
              <a:solidFill>
                <a:srgbClr val="002060"/>
              </a:solidFill>
            </a:endParaRPr>
          </a:p>
          <a:p>
            <a:pPr algn="ctr"/>
            <a:endParaRPr lang="en-US">
              <a:solidFill>
                <a:srgbClr val="002060"/>
              </a:solidFill>
            </a:endParaRPr>
          </a:p>
        </p:txBody>
      </p:sp>
      <p:pic>
        <p:nvPicPr>
          <p:cNvPr id="4" name="Picture 2" descr="Final Letterhead 1"/>
          <p:cNvPicPr>
            <a:picLocks noChangeAspect="1" noChangeArrowheads="1"/>
          </p:cNvPicPr>
          <p:nvPr/>
        </p:nvPicPr>
        <p:blipFill rotWithShape="1">
          <a:blip r:embed="rId2">
            <a:extLst>
              <a:ext uri="{28A0092B-C50C-407E-A947-70E740481C1C}">
                <a14:useLocalDpi xmlns:a14="http://schemas.microsoft.com/office/drawing/2010/main" val="0"/>
              </a:ext>
            </a:extLst>
          </a:blip>
          <a:srcRect l="24536" b="43048"/>
          <a:stretch/>
        </p:blipFill>
        <p:spPr bwMode="auto">
          <a:xfrm>
            <a:off x="0" y="6145000"/>
            <a:ext cx="4558937" cy="7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3155" t="31442" r="33154" b="16196"/>
          <a:stretch/>
        </p:blipFill>
        <p:spPr>
          <a:xfrm>
            <a:off x="114300" y="121476"/>
            <a:ext cx="563201" cy="617957"/>
          </a:xfrm>
          <a:prstGeom prst="rect">
            <a:avLst/>
          </a:prstGeom>
        </p:spPr>
      </p:pic>
      <p:pic>
        <p:nvPicPr>
          <p:cNvPr id="3074" name="Picture 2" descr="long board 1000x8800mm 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2469" y="4737100"/>
            <a:ext cx="7283824" cy="825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Social Distancing Primary School Signs and Dividers - Sussex Signs"/>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9878" y="4936503"/>
            <a:ext cx="2693564" cy="1048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780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8"/>
            <a:ext cx="2947482" cy="3008430"/>
          </a:xfrm>
        </p:spPr>
        <p:txBody>
          <a:bodyPr/>
          <a:lstStyle/>
          <a:p>
            <a:r>
              <a:rPr lang="en-GB" b="1"/>
              <a:t>Meeting </a:t>
            </a:r>
            <a:br>
              <a:rPr lang="en-GB" b="1"/>
            </a:br>
            <a:r>
              <a:rPr lang="en-GB" b="1"/>
              <a:t>Outline</a:t>
            </a:r>
          </a:p>
        </p:txBody>
      </p:sp>
      <p:pic>
        <p:nvPicPr>
          <p:cNvPr id="4" name="Picture 2" descr="Final Letterhead 1"/>
          <p:cNvPicPr>
            <a:picLocks noChangeAspect="1" noChangeArrowheads="1"/>
          </p:cNvPicPr>
          <p:nvPr/>
        </p:nvPicPr>
        <p:blipFill rotWithShape="1">
          <a:blip r:embed="rId2">
            <a:extLst>
              <a:ext uri="{28A0092B-C50C-407E-A947-70E740481C1C}">
                <a14:useLocalDpi xmlns:a14="http://schemas.microsoft.com/office/drawing/2010/main" val="0"/>
              </a:ext>
            </a:extLst>
          </a:blip>
          <a:srcRect l="24536" b="43048"/>
          <a:stretch/>
        </p:blipFill>
        <p:spPr bwMode="auto">
          <a:xfrm>
            <a:off x="0" y="6145000"/>
            <a:ext cx="4558937" cy="7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3155" t="31442" r="33154" b="16196"/>
          <a:stretch/>
        </p:blipFill>
        <p:spPr>
          <a:xfrm>
            <a:off x="10772775" y="246151"/>
            <a:ext cx="848951" cy="931488"/>
          </a:xfrm>
          <a:prstGeom prst="rect">
            <a:avLst/>
          </a:prstGeom>
        </p:spPr>
      </p:pic>
      <p:sp>
        <p:nvSpPr>
          <p:cNvPr id="5" name="Content Placeholder 4"/>
          <p:cNvSpPr>
            <a:spLocks noGrp="1"/>
          </p:cNvSpPr>
          <p:nvPr>
            <p:ph idx="1"/>
          </p:nvPr>
        </p:nvSpPr>
        <p:spPr/>
        <p:txBody>
          <a:bodyPr>
            <a:normAutofit fontScale="92500" lnSpcReduction="20000"/>
          </a:bodyPr>
          <a:lstStyle/>
          <a:p>
            <a:r>
              <a:rPr lang="en-GB">
                <a:solidFill>
                  <a:srgbClr val="002060"/>
                </a:solidFill>
              </a:rPr>
              <a:t>1. Welcome</a:t>
            </a:r>
          </a:p>
          <a:p>
            <a:r>
              <a:rPr lang="en-GB">
                <a:solidFill>
                  <a:srgbClr val="002060"/>
                </a:solidFill>
              </a:rPr>
              <a:t>2   School vision and ethos</a:t>
            </a:r>
          </a:p>
          <a:p>
            <a:r>
              <a:rPr lang="en-GB">
                <a:solidFill>
                  <a:srgbClr val="002060"/>
                </a:solidFill>
              </a:rPr>
              <a:t>3. Meeting outline</a:t>
            </a:r>
          </a:p>
          <a:p>
            <a:r>
              <a:rPr lang="en-GB">
                <a:solidFill>
                  <a:srgbClr val="002060"/>
                </a:solidFill>
              </a:rPr>
              <a:t>4. Summer term topic and BIG question </a:t>
            </a:r>
          </a:p>
          <a:p>
            <a:r>
              <a:rPr lang="en-GB">
                <a:solidFill>
                  <a:srgbClr val="002060"/>
                </a:solidFill>
              </a:rPr>
              <a:t>5. English and reading</a:t>
            </a:r>
          </a:p>
          <a:p>
            <a:r>
              <a:rPr lang="en-GB">
                <a:solidFill>
                  <a:srgbClr val="002060"/>
                </a:solidFill>
              </a:rPr>
              <a:t>6. Maths</a:t>
            </a:r>
          </a:p>
          <a:p>
            <a:r>
              <a:rPr lang="en-GB">
                <a:solidFill>
                  <a:srgbClr val="002060"/>
                </a:solidFill>
              </a:rPr>
              <a:t>7. Science</a:t>
            </a:r>
          </a:p>
          <a:p>
            <a:r>
              <a:rPr lang="en-GB">
                <a:solidFill>
                  <a:srgbClr val="002060"/>
                </a:solidFill>
              </a:rPr>
              <a:t>8. Geography and history</a:t>
            </a:r>
          </a:p>
          <a:p>
            <a:r>
              <a:rPr lang="en-GB">
                <a:solidFill>
                  <a:srgbClr val="002060"/>
                </a:solidFill>
              </a:rPr>
              <a:t>9. Art and design technology</a:t>
            </a:r>
          </a:p>
          <a:p>
            <a:r>
              <a:rPr lang="en-GB">
                <a:solidFill>
                  <a:srgbClr val="002060"/>
                </a:solidFill>
              </a:rPr>
              <a:t>10.R.E.</a:t>
            </a:r>
          </a:p>
          <a:p>
            <a:r>
              <a:rPr lang="en-GB">
                <a:solidFill>
                  <a:srgbClr val="002060"/>
                </a:solidFill>
              </a:rPr>
              <a:t>11. Computing, </a:t>
            </a:r>
            <a:r>
              <a:rPr lang="en-GB" err="1">
                <a:solidFill>
                  <a:srgbClr val="002060"/>
                </a:solidFill>
              </a:rPr>
              <a:t>Pshe</a:t>
            </a:r>
            <a:r>
              <a:rPr lang="en-GB">
                <a:solidFill>
                  <a:srgbClr val="002060"/>
                </a:solidFill>
              </a:rPr>
              <a:t>, </a:t>
            </a:r>
            <a:r>
              <a:rPr lang="en-GB" err="1">
                <a:solidFill>
                  <a:srgbClr val="002060"/>
                </a:solidFill>
              </a:rPr>
              <a:t>P.e.</a:t>
            </a:r>
            <a:r>
              <a:rPr lang="en-GB">
                <a:solidFill>
                  <a:srgbClr val="002060"/>
                </a:solidFill>
              </a:rPr>
              <a:t> and music</a:t>
            </a:r>
          </a:p>
          <a:p>
            <a:r>
              <a:rPr lang="en-GB">
                <a:solidFill>
                  <a:srgbClr val="002060"/>
                </a:solidFill>
              </a:rPr>
              <a:t>12.RHE</a:t>
            </a:r>
          </a:p>
          <a:p>
            <a:r>
              <a:rPr lang="en-GB">
                <a:solidFill>
                  <a:srgbClr val="002060"/>
                </a:solidFill>
              </a:rPr>
              <a:t>13.Information</a:t>
            </a:r>
          </a:p>
          <a:p>
            <a:r>
              <a:rPr lang="en-GB">
                <a:solidFill>
                  <a:srgbClr val="002060"/>
                </a:solidFill>
              </a:rPr>
              <a:t>14.Communication</a:t>
            </a:r>
          </a:p>
          <a:p>
            <a:pPr algn="ctr"/>
            <a:endParaRPr lang="en-GB"/>
          </a:p>
        </p:txBody>
      </p:sp>
      <p:pic>
        <p:nvPicPr>
          <p:cNvPr id="9" name="Picture 2" descr="Poets board 765x1200mm copy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9" y="4051160"/>
            <a:ext cx="2880806" cy="1834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320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8"/>
            <a:ext cx="2947482" cy="3482534"/>
          </a:xfrm>
        </p:spPr>
        <p:txBody>
          <a:bodyPr/>
          <a:lstStyle/>
          <a:p>
            <a:r>
              <a:rPr lang="en-GB" b="1"/>
              <a:t>Summer Curriculum Topics</a:t>
            </a:r>
          </a:p>
        </p:txBody>
      </p:sp>
      <p:sp>
        <p:nvSpPr>
          <p:cNvPr id="3" name="Content Placeholder 2"/>
          <p:cNvSpPr>
            <a:spLocks noGrp="1"/>
          </p:cNvSpPr>
          <p:nvPr>
            <p:ph idx="1"/>
          </p:nvPr>
        </p:nvSpPr>
        <p:spPr>
          <a:xfrm>
            <a:off x="3771900" y="739433"/>
            <a:ext cx="7412568" cy="5405567"/>
          </a:xfrm>
          <a:ln>
            <a:noFill/>
          </a:ln>
        </p:spPr>
        <p:txBody>
          <a:bodyPr anchor="t" anchorCtr="0">
            <a:normAutofit/>
          </a:bodyPr>
          <a:lstStyle/>
          <a:p>
            <a:pPr marL="0" indent="0">
              <a:buNone/>
            </a:pPr>
            <a:r>
              <a:rPr lang="en-GB" sz="4400" b="1">
                <a:solidFill>
                  <a:srgbClr val="0070C0"/>
                </a:solidFill>
              </a:rPr>
              <a:t>Summer Topic</a:t>
            </a:r>
            <a:r>
              <a:rPr lang="en-GB" sz="4000" b="1"/>
              <a:t>: </a:t>
            </a:r>
            <a:r>
              <a:rPr lang="en-GB" sz="4000" b="1">
                <a:solidFill>
                  <a:srgbClr val="FF0000"/>
                </a:solidFill>
              </a:rPr>
              <a:t>Ancient Greece</a:t>
            </a:r>
            <a:endParaRPr lang="en-GB" sz="4000">
              <a:solidFill>
                <a:srgbClr val="595959"/>
              </a:solidFill>
            </a:endParaRPr>
          </a:p>
          <a:p>
            <a:pPr marL="0" indent="0">
              <a:buNone/>
            </a:pPr>
            <a:endParaRPr lang="en-GB" sz="4000" b="1">
              <a:solidFill>
                <a:srgbClr val="0070C0"/>
              </a:solidFill>
            </a:endParaRPr>
          </a:p>
          <a:p>
            <a:pPr marL="0" indent="0">
              <a:buNone/>
            </a:pPr>
            <a:endParaRPr lang="en-GB"/>
          </a:p>
          <a:p>
            <a:pPr marL="0" indent="0">
              <a:buNone/>
            </a:pPr>
            <a:endParaRPr lang="en-GB" sz="4000" b="1">
              <a:solidFill>
                <a:srgbClr val="0070C0"/>
              </a:solidFill>
            </a:endParaRPr>
          </a:p>
          <a:p>
            <a:pPr marL="0" indent="0">
              <a:buNone/>
            </a:pPr>
            <a:endParaRPr lang="en-GB" sz="4000" b="1">
              <a:solidFill>
                <a:srgbClr val="0070C0"/>
              </a:solidFill>
            </a:endParaRPr>
          </a:p>
          <a:p>
            <a:pPr marL="0" indent="0">
              <a:buNone/>
            </a:pPr>
            <a:r>
              <a:rPr lang="en-GB" sz="4000" b="1">
                <a:solidFill>
                  <a:srgbClr val="0070C0"/>
                </a:solidFill>
              </a:rPr>
              <a:t>Our big question :</a:t>
            </a:r>
            <a:endParaRPr lang="en-GB"/>
          </a:p>
          <a:p>
            <a:pPr marL="0" indent="0">
              <a:buNone/>
            </a:pPr>
            <a:r>
              <a:rPr lang="en-GB" sz="3600" b="1">
                <a:solidFill>
                  <a:srgbClr val="FF0000"/>
                </a:solidFill>
                <a:ea typeface="+mn-lt"/>
                <a:cs typeface="+mn-lt"/>
              </a:rPr>
              <a:t>Who Am I?</a:t>
            </a:r>
            <a:endParaRPr lang="en-GB" sz="3600" b="1">
              <a:solidFill>
                <a:srgbClr val="FF0000"/>
              </a:solidFill>
            </a:endParaRPr>
          </a:p>
          <a:p>
            <a:pPr marL="0" indent="0">
              <a:buNone/>
            </a:pPr>
            <a:endParaRPr lang="en-GB" sz="3600" b="1" u="sng">
              <a:solidFill>
                <a:srgbClr val="FF0000"/>
              </a:solidFill>
            </a:endParaRPr>
          </a:p>
          <a:p>
            <a:pPr marL="0" indent="0">
              <a:buNone/>
            </a:pPr>
            <a:endParaRPr lang="en-GB" sz="4000" b="1"/>
          </a:p>
          <a:p>
            <a:pPr marL="0" indent="0">
              <a:buNone/>
            </a:pPr>
            <a:endParaRPr lang="en-GB" b="1"/>
          </a:p>
          <a:p>
            <a:pPr marL="0" indent="0">
              <a:buNone/>
            </a:pPr>
            <a:endParaRPr lang="en-GB" sz="4400" b="1"/>
          </a:p>
        </p:txBody>
      </p:sp>
      <p:pic>
        <p:nvPicPr>
          <p:cNvPr id="4" name="Picture 2" descr="Final Letterhead 1"/>
          <p:cNvPicPr>
            <a:picLocks noChangeAspect="1" noChangeArrowheads="1"/>
          </p:cNvPicPr>
          <p:nvPr/>
        </p:nvPicPr>
        <p:blipFill rotWithShape="1">
          <a:blip r:embed="rId3">
            <a:extLst>
              <a:ext uri="{28A0092B-C50C-407E-A947-70E740481C1C}">
                <a14:useLocalDpi xmlns:a14="http://schemas.microsoft.com/office/drawing/2010/main" val="0"/>
              </a:ext>
            </a:extLst>
          </a:blip>
          <a:srcRect l="24536" b="43048"/>
          <a:stretch/>
        </p:blipFill>
        <p:spPr bwMode="auto">
          <a:xfrm>
            <a:off x="0" y="6145000"/>
            <a:ext cx="4558937" cy="7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3155" t="31442" r="33154" b="16196"/>
          <a:stretch/>
        </p:blipFill>
        <p:spPr>
          <a:xfrm>
            <a:off x="114300" y="121476"/>
            <a:ext cx="563201" cy="617957"/>
          </a:xfrm>
          <a:prstGeom prst="rect">
            <a:avLst/>
          </a:prstGeom>
        </p:spPr>
      </p:pic>
      <p:pic>
        <p:nvPicPr>
          <p:cNvPr id="8" name="Picture 2" descr="Social distancing means standing 6 feet apart. Here's what that actually  looks lik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899" y="4606371"/>
            <a:ext cx="2280625" cy="12806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cropolis of Athens on a cliff&#10;&#10;Description automatically generated">
            <a:extLst>
              <a:ext uri="{FF2B5EF4-FFF2-40B4-BE49-F238E27FC236}">
                <a16:creationId xmlns:a16="http://schemas.microsoft.com/office/drawing/2014/main" id="{976CBCCE-B22F-C344-A146-98294AF5F0DC}"/>
              </a:ext>
            </a:extLst>
          </p:cNvPr>
          <p:cNvPicPr>
            <a:picLocks noChangeAspect="1"/>
          </p:cNvPicPr>
          <p:nvPr/>
        </p:nvPicPr>
        <p:blipFill>
          <a:blip r:embed="rId6"/>
          <a:stretch>
            <a:fillRect/>
          </a:stretch>
        </p:blipFill>
        <p:spPr>
          <a:xfrm>
            <a:off x="3952337" y="1838504"/>
            <a:ext cx="2332008" cy="1455708"/>
          </a:xfrm>
          <a:prstGeom prst="rect">
            <a:avLst/>
          </a:prstGeom>
        </p:spPr>
      </p:pic>
      <p:pic>
        <p:nvPicPr>
          <p:cNvPr id="7" name="Picture 6" descr="An orange and black vase with two handles&#10;&#10;Description automatically generated">
            <a:extLst>
              <a:ext uri="{FF2B5EF4-FFF2-40B4-BE49-F238E27FC236}">
                <a16:creationId xmlns:a16="http://schemas.microsoft.com/office/drawing/2014/main" id="{22FD0363-73E5-5C29-C9AB-F523B9990B8C}"/>
              </a:ext>
            </a:extLst>
          </p:cNvPr>
          <p:cNvPicPr>
            <a:picLocks noChangeAspect="1"/>
          </p:cNvPicPr>
          <p:nvPr/>
        </p:nvPicPr>
        <p:blipFill>
          <a:blip r:embed="rId7"/>
          <a:stretch>
            <a:fillRect/>
          </a:stretch>
        </p:blipFill>
        <p:spPr>
          <a:xfrm>
            <a:off x="6748193" y="1714230"/>
            <a:ext cx="1456067" cy="1689879"/>
          </a:xfrm>
          <a:prstGeom prst="rect">
            <a:avLst/>
          </a:prstGeom>
        </p:spPr>
      </p:pic>
      <p:pic>
        <p:nvPicPr>
          <p:cNvPr id="9" name="Picture 8" descr="A map of the greek islands&#10;&#10;Description automatically generated">
            <a:extLst>
              <a:ext uri="{FF2B5EF4-FFF2-40B4-BE49-F238E27FC236}">
                <a16:creationId xmlns:a16="http://schemas.microsoft.com/office/drawing/2014/main" id="{8778251D-CCD5-5808-92F4-25FE54ABBDD6}"/>
              </a:ext>
            </a:extLst>
          </p:cNvPr>
          <p:cNvPicPr>
            <a:picLocks noChangeAspect="1"/>
          </p:cNvPicPr>
          <p:nvPr/>
        </p:nvPicPr>
        <p:blipFill>
          <a:blip r:embed="rId8"/>
          <a:stretch>
            <a:fillRect/>
          </a:stretch>
        </p:blipFill>
        <p:spPr>
          <a:xfrm>
            <a:off x="8758058" y="1637493"/>
            <a:ext cx="2238375" cy="1800225"/>
          </a:xfrm>
          <a:prstGeom prst="rect">
            <a:avLst/>
          </a:prstGeom>
        </p:spPr>
      </p:pic>
      <p:pic>
        <p:nvPicPr>
          <p:cNvPr id="10" name="Picture 9" descr="A statue of a person&#10;&#10;Description automatically generated">
            <a:extLst>
              <a:ext uri="{FF2B5EF4-FFF2-40B4-BE49-F238E27FC236}">
                <a16:creationId xmlns:a16="http://schemas.microsoft.com/office/drawing/2014/main" id="{5932C26F-DB7B-4AF8-D19A-BE0720BDF9DD}"/>
              </a:ext>
            </a:extLst>
          </p:cNvPr>
          <p:cNvPicPr>
            <a:picLocks noChangeAspect="1"/>
          </p:cNvPicPr>
          <p:nvPr/>
        </p:nvPicPr>
        <p:blipFill>
          <a:blip r:embed="rId9"/>
          <a:stretch>
            <a:fillRect/>
          </a:stretch>
        </p:blipFill>
        <p:spPr>
          <a:xfrm>
            <a:off x="6526422" y="4714246"/>
            <a:ext cx="2762250" cy="1800225"/>
          </a:xfrm>
          <a:prstGeom prst="rect">
            <a:avLst/>
          </a:prstGeom>
        </p:spPr>
      </p:pic>
    </p:spTree>
    <p:extLst>
      <p:ext uri="{BB962C8B-B14F-4D97-AF65-F5344CB8AC3E}">
        <p14:creationId xmlns:p14="http://schemas.microsoft.com/office/powerpoint/2010/main" val="2916317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735649"/>
            <a:ext cx="2947482" cy="3455351"/>
          </a:xfrm>
        </p:spPr>
        <p:txBody>
          <a:bodyPr/>
          <a:lstStyle/>
          <a:p>
            <a:r>
              <a:rPr lang="en-GB" b="1"/>
              <a:t>English and Reading</a:t>
            </a:r>
          </a:p>
        </p:txBody>
      </p:sp>
      <p:pic>
        <p:nvPicPr>
          <p:cNvPr id="4" name="Picture 2" descr="Final Letterhead 1"/>
          <p:cNvPicPr>
            <a:picLocks noChangeAspect="1" noChangeArrowheads="1"/>
          </p:cNvPicPr>
          <p:nvPr/>
        </p:nvPicPr>
        <p:blipFill rotWithShape="1">
          <a:blip r:embed="rId3">
            <a:extLst>
              <a:ext uri="{28A0092B-C50C-407E-A947-70E740481C1C}">
                <a14:useLocalDpi xmlns:a14="http://schemas.microsoft.com/office/drawing/2010/main" val="0"/>
              </a:ext>
            </a:extLst>
          </a:blip>
          <a:srcRect l="24536" b="43048"/>
          <a:stretch/>
        </p:blipFill>
        <p:spPr bwMode="auto">
          <a:xfrm>
            <a:off x="0" y="6145000"/>
            <a:ext cx="4558937" cy="7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3155" t="31442" r="33154" b="16196"/>
          <a:stretch/>
        </p:blipFill>
        <p:spPr>
          <a:xfrm>
            <a:off x="114300" y="121476"/>
            <a:ext cx="563201" cy="617957"/>
          </a:xfrm>
          <a:prstGeom prst="rect">
            <a:avLst/>
          </a:prstGeom>
        </p:spPr>
      </p:pic>
      <p:pic>
        <p:nvPicPr>
          <p:cNvPr id="5" name="Picture 4"/>
          <p:cNvPicPr>
            <a:picLocks noChangeAspect="1"/>
          </p:cNvPicPr>
          <p:nvPr/>
        </p:nvPicPr>
        <p:blipFill>
          <a:blip r:embed="rId5"/>
          <a:stretch>
            <a:fillRect/>
          </a:stretch>
        </p:blipFill>
        <p:spPr>
          <a:xfrm>
            <a:off x="114300" y="4013200"/>
            <a:ext cx="3153301" cy="1971548"/>
          </a:xfrm>
          <a:prstGeom prst="rect">
            <a:avLst/>
          </a:prstGeom>
          <a:noFill/>
          <a:ln>
            <a:solidFill>
              <a:schemeClr val="tx1"/>
            </a:solidFill>
          </a:ln>
        </p:spPr>
      </p:pic>
      <p:sp>
        <p:nvSpPr>
          <p:cNvPr id="7" name="TextBox 6">
            <a:extLst>
              <a:ext uri="{FF2B5EF4-FFF2-40B4-BE49-F238E27FC236}">
                <a16:creationId xmlns:a16="http://schemas.microsoft.com/office/drawing/2014/main" id="{93E110BD-C34A-4A89-B18F-94F792F921BD}"/>
              </a:ext>
            </a:extLst>
          </p:cNvPr>
          <p:cNvSpPr txBox="1"/>
          <p:nvPr/>
        </p:nvSpPr>
        <p:spPr>
          <a:xfrm>
            <a:off x="3505954" y="119756"/>
            <a:ext cx="8350634" cy="68326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1400" b="1" u="sng">
              <a:solidFill>
                <a:srgbClr val="002060"/>
              </a:solidFill>
            </a:endParaRPr>
          </a:p>
          <a:p>
            <a:pPr marL="285750" indent="-285750">
              <a:buFont typeface="Arial"/>
              <a:buChar char="•"/>
            </a:pPr>
            <a:endParaRPr lang="en-US" sz="1400">
              <a:solidFill>
                <a:srgbClr val="002060"/>
              </a:solidFill>
              <a:ea typeface="+mn-lt"/>
              <a:cs typeface="+mn-lt"/>
            </a:endParaRPr>
          </a:p>
          <a:p>
            <a:pPr marL="285750" indent="-285750">
              <a:buFont typeface="Arial"/>
              <a:buChar char="•"/>
            </a:pPr>
            <a:endParaRPr lang="en-US" sz="1400">
              <a:solidFill>
                <a:srgbClr val="002060"/>
              </a:solidFill>
            </a:endParaRPr>
          </a:p>
          <a:p>
            <a:r>
              <a:rPr lang="en-US" b="1" u="sng">
                <a:solidFill>
                  <a:srgbClr val="002060"/>
                </a:solidFill>
              </a:rPr>
              <a:t>Reading and writing </a:t>
            </a:r>
          </a:p>
          <a:p>
            <a:pPr marL="285750" indent="-285750">
              <a:buFont typeface="Arial,Sans-Serif"/>
              <a:buChar char="•"/>
            </a:pPr>
            <a:r>
              <a:rPr lang="en-US">
                <a:solidFill>
                  <a:srgbClr val="002060"/>
                </a:solidFill>
              </a:rPr>
              <a:t>Investigate what is known about the historical setting and events and their importance to the story.</a:t>
            </a:r>
            <a:endParaRPr lang="en-US">
              <a:ea typeface="+mn-lt"/>
              <a:cs typeface="+mn-lt"/>
            </a:endParaRPr>
          </a:p>
          <a:p>
            <a:pPr marL="285750" indent="-285750">
              <a:buFont typeface="Arial,Sans-Serif"/>
              <a:buChar char="•"/>
            </a:pPr>
            <a:r>
              <a:rPr lang="en-US">
                <a:solidFill>
                  <a:srgbClr val="002060"/>
                </a:solidFill>
              </a:rPr>
              <a:t>Deduce from the evidence in the text what characters are like.</a:t>
            </a:r>
            <a:endParaRPr lang="en-US">
              <a:ea typeface="+mn-lt"/>
              <a:cs typeface="+mn-lt"/>
            </a:endParaRPr>
          </a:p>
          <a:p>
            <a:pPr marL="285750" indent="-285750">
              <a:buFont typeface="Arial,Sans-Serif"/>
              <a:buChar char="•"/>
            </a:pPr>
            <a:r>
              <a:rPr lang="en-US">
                <a:solidFill>
                  <a:srgbClr val="002060"/>
                </a:solidFill>
              </a:rPr>
              <a:t>Explain and discuss understanding of books.</a:t>
            </a:r>
            <a:endParaRPr lang="en-US"/>
          </a:p>
          <a:p>
            <a:endParaRPr lang="en-US">
              <a:solidFill>
                <a:srgbClr val="002060"/>
              </a:solidFill>
            </a:endParaRPr>
          </a:p>
          <a:p>
            <a:r>
              <a:rPr lang="en-US">
                <a:solidFill>
                  <a:srgbClr val="002060"/>
                </a:solidFill>
              </a:rPr>
              <a:t>We will be reading Greek myths , in particular 'Theseus and the Minotaur', which will lead to our writing.</a:t>
            </a:r>
            <a:endParaRPr lang="en-US"/>
          </a:p>
          <a:p>
            <a:r>
              <a:rPr lang="en-US">
                <a:solidFill>
                  <a:srgbClr val="002060"/>
                </a:solidFill>
              </a:rPr>
              <a:t> Children will:</a:t>
            </a:r>
          </a:p>
          <a:p>
            <a:pPr marL="285750" indent="-285750">
              <a:buFont typeface="Arial"/>
              <a:buChar char="•"/>
            </a:pPr>
            <a:r>
              <a:rPr lang="en-US">
                <a:solidFill>
                  <a:srgbClr val="002060"/>
                </a:solidFill>
              </a:rPr>
              <a:t>Develop their writing skills through writing for a range of purposes e. g: re-telling a myth, writing a speech.</a:t>
            </a:r>
          </a:p>
          <a:p>
            <a:pPr marL="285750" indent="-285750">
              <a:buFont typeface="Arial"/>
              <a:buChar char="•"/>
            </a:pPr>
            <a:r>
              <a:rPr lang="en-US">
                <a:solidFill>
                  <a:srgbClr val="002060"/>
                </a:solidFill>
              </a:rPr>
              <a:t>Ensuring descriptions have enough detail. </a:t>
            </a:r>
          </a:p>
          <a:p>
            <a:pPr marL="285750" indent="-285750">
              <a:buFont typeface="Arial"/>
              <a:buChar char="•"/>
            </a:pPr>
            <a:r>
              <a:rPr lang="en-US">
                <a:solidFill>
                  <a:srgbClr val="002060"/>
                </a:solidFill>
              </a:rPr>
              <a:t>Have opportunities to plan, draft, edit/improve and redraft their writing </a:t>
            </a:r>
          </a:p>
          <a:p>
            <a:pPr marL="285750" indent="-285750">
              <a:buFont typeface="Arial"/>
              <a:buChar char="•"/>
            </a:pPr>
            <a:r>
              <a:rPr lang="en-US">
                <a:solidFill>
                  <a:srgbClr val="002060"/>
                </a:solidFill>
              </a:rPr>
              <a:t>Extending vocabulary knowledge</a:t>
            </a:r>
          </a:p>
          <a:p>
            <a:pPr marL="285750" indent="-285750">
              <a:buFont typeface="Arial"/>
              <a:buChar char="•"/>
            </a:pPr>
            <a:r>
              <a:rPr lang="en-US">
                <a:solidFill>
                  <a:srgbClr val="002060"/>
                </a:solidFill>
              </a:rPr>
              <a:t>We will be composing our poems based on Greek myths.</a:t>
            </a:r>
          </a:p>
          <a:p>
            <a:pPr marL="285750" indent="-285750">
              <a:buFont typeface="Arial"/>
              <a:buChar char="•"/>
            </a:pPr>
            <a:r>
              <a:rPr lang="en-US">
                <a:solidFill>
                  <a:srgbClr val="002060"/>
                </a:solidFill>
              </a:rPr>
              <a:t>We will also be reading the story  'The Corinthian Girl' and making comparisons to 'The Egyptian Cinderella'.</a:t>
            </a:r>
          </a:p>
          <a:p>
            <a:endParaRPr lang="en-US" b="1" u="sng">
              <a:solidFill>
                <a:srgbClr val="002060"/>
              </a:solidFill>
            </a:endParaRPr>
          </a:p>
          <a:p>
            <a:r>
              <a:rPr lang="en-US" b="1" u="sng">
                <a:solidFill>
                  <a:srgbClr val="002060"/>
                </a:solidFill>
              </a:rPr>
              <a:t>Speaking and listening</a:t>
            </a:r>
          </a:p>
          <a:p>
            <a:r>
              <a:rPr lang="en-US">
                <a:solidFill>
                  <a:srgbClr val="002060"/>
                </a:solidFill>
              </a:rPr>
              <a:t>Speaking and listening skills are equally as important as reading and writing. We regularly plan lessons which involve discussion. Children are encouraged to communicate ideas in an organized and logical way and speak with good diction.</a:t>
            </a:r>
          </a:p>
        </p:txBody>
      </p:sp>
      <p:pic>
        <p:nvPicPr>
          <p:cNvPr id="3" name="Picture 2" descr="A cartoon of a person in a garment&#10;&#10;Description automatically generated">
            <a:extLst>
              <a:ext uri="{FF2B5EF4-FFF2-40B4-BE49-F238E27FC236}">
                <a16:creationId xmlns:a16="http://schemas.microsoft.com/office/drawing/2014/main" id="{0037BC89-6E68-EE2E-1D73-9C96744223AC}"/>
              </a:ext>
            </a:extLst>
          </p:cNvPr>
          <p:cNvPicPr>
            <a:picLocks noChangeAspect="1"/>
          </p:cNvPicPr>
          <p:nvPr/>
        </p:nvPicPr>
        <p:blipFill>
          <a:blip r:embed="rId6"/>
          <a:stretch>
            <a:fillRect/>
          </a:stretch>
        </p:blipFill>
        <p:spPr>
          <a:xfrm>
            <a:off x="9668324" y="4335673"/>
            <a:ext cx="1596786" cy="1349675"/>
          </a:xfrm>
          <a:prstGeom prst="rect">
            <a:avLst/>
          </a:prstGeom>
        </p:spPr>
      </p:pic>
      <p:pic>
        <p:nvPicPr>
          <p:cNvPr id="8" name="Picture 7" descr="A book cover with a person in a white robe&#10;&#10;Description automatically generated">
            <a:extLst>
              <a:ext uri="{FF2B5EF4-FFF2-40B4-BE49-F238E27FC236}">
                <a16:creationId xmlns:a16="http://schemas.microsoft.com/office/drawing/2014/main" id="{A84B611D-D751-1FD8-3C06-D0A4D2DFA446}"/>
              </a:ext>
            </a:extLst>
          </p:cNvPr>
          <p:cNvPicPr>
            <a:picLocks noChangeAspect="1"/>
          </p:cNvPicPr>
          <p:nvPr/>
        </p:nvPicPr>
        <p:blipFill>
          <a:blip r:embed="rId7"/>
          <a:stretch>
            <a:fillRect/>
          </a:stretch>
        </p:blipFill>
        <p:spPr>
          <a:xfrm>
            <a:off x="10864701" y="242977"/>
            <a:ext cx="1331883" cy="1469367"/>
          </a:xfrm>
          <a:prstGeom prst="rect">
            <a:avLst/>
          </a:prstGeom>
        </p:spPr>
      </p:pic>
    </p:spTree>
    <p:extLst>
      <p:ext uri="{BB962C8B-B14F-4D97-AF65-F5344CB8AC3E}">
        <p14:creationId xmlns:p14="http://schemas.microsoft.com/office/powerpoint/2010/main" val="495087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8"/>
            <a:ext cx="2947482" cy="2619488"/>
          </a:xfrm>
        </p:spPr>
        <p:txBody>
          <a:bodyPr/>
          <a:lstStyle/>
          <a:p>
            <a:r>
              <a:rPr lang="en-GB" b="1"/>
              <a:t>Maths</a:t>
            </a:r>
          </a:p>
        </p:txBody>
      </p:sp>
      <p:pic>
        <p:nvPicPr>
          <p:cNvPr id="4" name="Picture 2" descr="Final Letterhead 1"/>
          <p:cNvPicPr>
            <a:picLocks noChangeAspect="1" noChangeArrowheads="1"/>
          </p:cNvPicPr>
          <p:nvPr/>
        </p:nvPicPr>
        <p:blipFill rotWithShape="1">
          <a:blip r:embed="rId3">
            <a:extLst>
              <a:ext uri="{28A0092B-C50C-407E-A947-70E740481C1C}">
                <a14:useLocalDpi xmlns:a14="http://schemas.microsoft.com/office/drawing/2010/main" val="0"/>
              </a:ext>
            </a:extLst>
          </a:blip>
          <a:srcRect l="24536" b="43048"/>
          <a:stretch/>
        </p:blipFill>
        <p:spPr bwMode="auto">
          <a:xfrm>
            <a:off x="0" y="6145000"/>
            <a:ext cx="4558937" cy="7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3155" t="31442" r="33154" b="16196"/>
          <a:stretch/>
        </p:blipFill>
        <p:spPr>
          <a:xfrm>
            <a:off x="114300" y="121476"/>
            <a:ext cx="563201" cy="617957"/>
          </a:xfrm>
          <a:prstGeom prst="rect">
            <a:avLst/>
          </a:prstGeom>
        </p:spPr>
      </p:pic>
      <p:sp>
        <p:nvSpPr>
          <p:cNvPr id="7" name="Rectangle 6">
            <a:extLst>
              <a:ext uri="{FF2B5EF4-FFF2-40B4-BE49-F238E27FC236}">
                <a16:creationId xmlns:a16="http://schemas.microsoft.com/office/drawing/2014/main" id="{2A3EE8C8-58F1-0448-9C1A-8696F71F278B}"/>
              </a:ext>
            </a:extLst>
          </p:cNvPr>
          <p:cNvSpPr/>
          <p:nvPr/>
        </p:nvSpPr>
        <p:spPr>
          <a:xfrm>
            <a:off x="3803374" y="1426280"/>
            <a:ext cx="7845287" cy="5262979"/>
          </a:xfrm>
          <a:prstGeom prst="rect">
            <a:avLst/>
          </a:prstGeom>
        </p:spPr>
        <p:txBody>
          <a:bodyPr wrap="square" lIns="91440" tIns="45720" rIns="91440" bIns="45720" anchor="t">
            <a:spAutoFit/>
          </a:bodyPr>
          <a:lstStyle/>
          <a:p>
            <a:r>
              <a:rPr lang="en-GB" sz="1600" b="1">
                <a:solidFill>
                  <a:srgbClr val="002060"/>
                </a:solidFill>
                <a:ea typeface="Calibri"/>
                <a:cs typeface="AppleSystemUIFont"/>
              </a:rPr>
              <a:t>In the summer term </a:t>
            </a:r>
            <a:r>
              <a:rPr lang="en-GB" sz="1600">
                <a:solidFill>
                  <a:srgbClr val="002060"/>
                </a:solidFill>
                <a:ea typeface="Calibri"/>
                <a:cs typeface="AppleSystemUIFont"/>
              </a:rPr>
              <a:t>we continue to learn about </a:t>
            </a:r>
            <a:r>
              <a:rPr lang="en-GB" sz="1600" b="1">
                <a:solidFill>
                  <a:srgbClr val="002060"/>
                </a:solidFill>
                <a:ea typeface="Calibri"/>
                <a:cs typeface="AppleSystemUIFont"/>
              </a:rPr>
              <a:t>fractions</a:t>
            </a:r>
            <a:r>
              <a:rPr lang="en-GB" sz="1600">
                <a:solidFill>
                  <a:srgbClr val="002060"/>
                </a:solidFill>
                <a:ea typeface="Calibri"/>
                <a:cs typeface="AppleSystemUIFont"/>
              </a:rPr>
              <a:t>.  We will  start to compare and order fractions and understand the concept of unit fractions (1/4, 1/2 , 1/15 etc) and equivalent fractions. </a:t>
            </a:r>
            <a:endParaRPr lang="en-GB" sz="1600">
              <a:solidFill>
                <a:srgbClr val="002060"/>
              </a:solidFill>
              <a:ea typeface="Calibri" panose="020F0502020204030204" pitchFamily="34" charset="0"/>
              <a:cs typeface="AppleSystemUIFont"/>
            </a:endParaRPr>
          </a:p>
          <a:p>
            <a:endParaRPr lang="en-GB" sz="1600">
              <a:solidFill>
                <a:srgbClr val="002060"/>
              </a:solidFill>
              <a:ea typeface="Times New Roman" panose="02020603050405020304" pitchFamily="18" charset="0"/>
            </a:endParaRPr>
          </a:p>
          <a:p>
            <a:r>
              <a:rPr lang="en-GB" sz="1600">
                <a:solidFill>
                  <a:srgbClr val="002060"/>
                </a:solidFill>
                <a:ea typeface="Times New Roman" panose="02020603050405020304" pitchFamily="18" charset="0"/>
              </a:rPr>
              <a:t>We continue to look at measurement which includes revising  telling the </a:t>
            </a:r>
            <a:r>
              <a:rPr lang="en-GB" sz="1600" b="1">
                <a:solidFill>
                  <a:srgbClr val="002060"/>
                </a:solidFill>
                <a:ea typeface="Times New Roman" panose="02020603050405020304" pitchFamily="18" charset="0"/>
              </a:rPr>
              <a:t>time</a:t>
            </a:r>
            <a:r>
              <a:rPr lang="en-GB" sz="1600">
                <a:solidFill>
                  <a:srgbClr val="002060"/>
                </a:solidFill>
                <a:ea typeface="Times New Roman" panose="02020603050405020304" pitchFamily="18" charset="0"/>
              </a:rPr>
              <a:t> to the minute, finding and comparing durations and problem solving with time.  We’ll also measure, compare, add and subtract </a:t>
            </a:r>
            <a:r>
              <a:rPr lang="en-GB" sz="1600" b="1">
                <a:solidFill>
                  <a:srgbClr val="002060"/>
                </a:solidFill>
                <a:ea typeface="Times New Roman" panose="02020603050405020304" pitchFamily="18" charset="0"/>
              </a:rPr>
              <a:t>mass and capacity</a:t>
            </a:r>
            <a:r>
              <a:rPr lang="en-GB" sz="1600">
                <a:solidFill>
                  <a:srgbClr val="002060"/>
                </a:solidFill>
                <a:ea typeface="Times New Roman" panose="02020603050405020304" pitchFamily="18" charset="0"/>
              </a:rPr>
              <a:t>. </a:t>
            </a:r>
          </a:p>
          <a:p>
            <a:endParaRPr lang="en-GB" sz="1600">
              <a:solidFill>
                <a:srgbClr val="002060"/>
              </a:solidFill>
              <a:ea typeface="Times New Roman" panose="02020603050405020304" pitchFamily="18" charset="0"/>
            </a:endParaRPr>
          </a:p>
          <a:p>
            <a:r>
              <a:rPr lang="en-GB" sz="1600">
                <a:solidFill>
                  <a:srgbClr val="002060"/>
                </a:solidFill>
                <a:ea typeface="Times New Roman" panose="02020603050405020304" pitchFamily="18" charset="0"/>
              </a:rPr>
              <a:t>We will be using </a:t>
            </a:r>
            <a:r>
              <a:rPr lang="en-GB" sz="1600" b="1">
                <a:solidFill>
                  <a:srgbClr val="002060"/>
                </a:solidFill>
                <a:ea typeface="Times New Roman" panose="02020603050405020304" pitchFamily="18" charset="0"/>
              </a:rPr>
              <a:t>money  t</a:t>
            </a:r>
            <a:r>
              <a:rPr lang="en-GB" sz="1600">
                <a:solidFill>
                  <a:srgbClr val="002060"/>
                </a:solidFill>
                <a:ea typeface="Times New Roman" panose="02020603050405020304" pitchFamily="18" charset="0"/>
              </a:rPr>
              <a:t>o add and subtract amounts and give the correct change.</a:t>
            </a:r>
          </a:p>
          <a:p>
            <a:endParaRPr lang="en-GB" sz="1600">
              <a:solidFill>
                <a:srgbClr val="002060"/>
              </a:solidFill>
              <a:ea typeface="Times New Roman" panose="02020603050405020304" pitchFamily="18" charset="0"/>
            </a:endParaRPr>
          </a:p>
          <a:p>
            <a:r>
              <a:rPr lang="en-GB" sz="1600">
                <a:solidFill>
                  <a:srgbClr val="002060"/>
                </a:solidFill>
                <a:ea typeface="Times New Roman" panose="02020603050405020304" pitchFamily="18" charset="0"/>
              </a:rPr>
              <a:t>In </a:t>
            </a:r>
            <a:r>
              <a:rPr lang="en-GB" sz="1600" b="1">
                <a:solidFill>
                  <a:srgbClr val="002060"/>
                </a:solidFill>
                <a:ea typeface="Times New Roman" panose="02020603050405020304" pitchFamily="18" charset="0"/>
              </a:rPr>
              <a:t>geometry  </a:t>
            </a:r>
            <a:r>
              <a:rPr lang="en-GB" sz="1600">
                <a:solidFill>
                  <a:srgbClr val="002060"/>
                </a:solidFill>
                <a:ea typeface="Times New Roman" panose="02020603050405020304" pitchFamily="18" charset="0"/>
              </a:rPr>
              <a:t>we’ll</a:t>
            </a:r>
            <a:r>
              <a:rPr lang="en-GB" sz="1600">
                <a:solidFill>
                  <a:srgbClr val="002060"/>
                </a:solidFill>
              </a:rPr>
              <a:t> recognise </a:t>
            </a:r>
            <a:r>
              <a:rPr lang="en-GB" sz="1600" b="1">
                <a:solidFill>
                  <a:srgbClr val="002060"/>
                </a:solidFill>
              </a:rPr>
              <a:t>angles</a:t>
            </a:r>
            <a:r>
              <a:rPr lang="en-GB" sz="1600">
                <a:solidFill>
                  <a:srgbClr val="002060"/>
                </a:solidFill>
              </a:rPr>
              <a:t> as a property of shape or a description of a turn;</a:t>
            </a:r>
          </a:p>
          <a:p>
            <a:r>
              <a:rPr lang="en-GB" sz="1600">
                <a:solidFill>
                  <a:srgbClr val="002060"/>
                </a:solidFill>
              </a:rPr>
              <a:t>identify right angles, recognise that two right angles make a half-turn, three make three quarters of a turn and four a complete turn; identify whether angles are greater than or less than a right angle.</a:t>
            </a:r>
          </a:p>
          <a:p>
            <a:endParaRPr lang="en-GB" sz="1600">
              <a:solidFill>
                <a:srgbClr val="002060"/>
              </a:solidFill>
            </a:endParaRPr>
          </a:p>
          <a:p>
            <a:r>
              <a:rPr lang="en-GB" sz="1600">
                <a:solidFill>
                  <a:srgbClr val="002060"/>
                </a:solidFill>
              </a:rPr>
              <a:t>All lessons include a range of varied fluency, reasoning and problem solving questions including solving unfamiliar word problems, identifying patterns between numbers and explaining their thinking.</a:t>
            </a:r>
          </a:p>
          <a:p>
            <a:endParaRPr lang="en-GB" sz="1600">
              <a:solidFill>
                <a:srgbClr val="002060"/>
              </a:solidFill>
            </a:endParaRPr>
          </a:p>
          <a:p>
            <a:r>
              <a:rPr lang="en-GB" sz="1600">
                <a:solidFill>
                  <a:srgbClr val="002060"/>
                </a:solidFill>
              </a:rPr>
              <a:t>By the end of Year 3 children should know the 2,3,4,5,8 and 10 multiplication tables.</a:t>
            </a:r>
          </a:p>
          <a:p>
            <a:endParaRPr lang="en-GB" sz="1600">
              <a:solidFill>
                <a:srgbClr val="002060"/>
              </a:solidFill>
            </a:endParaRPr>
          </a:p>
        </p:txBody>
      </p:sp>
      <p:pic>
        <p:nvPicPr>
          <p:cNvPr id="1026" name="Picture 2" descr="Teaching Equivalent Fractions - TeachableMath | Equivalent fractions,  Fractions, Fun fractions">
            <a:extLst>
              <a:ext uri="{FF2B5EF4-FFF2-40B4-BE49-F238E27FC236}">
                <a16:creationId xmlns:a16="http://schemas.microsoft.com/office/drawing/2014/main" id="{4F9D8E43-2DDB-FA49-8C51-D412738826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3374" y="367156"/>
            <a:ext cx="2146852" cy="88571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Line chart&#10;&#10;Description automatically generated with medium confidence">
            <a:extLst>
              <a:ext uri="{FF2B5EF4-FFF2-40B4-BE49-F238E27FC236}">
                <a16:creationId xmlns:a16="http://schemas.microsoft.com/office/drawing/2014/main" id="{8D76B48C-EB98-774E-B299-3BC676A1FBA5}"/>
              </a:ext>
            </a:extLst>
          </p:cNvPr>
          <p:cNvPicPr/>
          <p:nvPr/>
        </p:nvPicPr>
        <p:blipFill rotWithShape="1">
          <a:blip r:embed="rId6">
            <a:extLst>
              <a:ext uri="{28A0092B-C50C-407E-A947-70E740481C1C}">
                <a14:useLocalDpi xmlns:a14="http://schemas.microsoft.com/office/drawing/2010/main" val="0"/>
              </a:ext>
            </a:extLst>
          </a:blip>
          <a:srcRect t="27835"/>
          <a:stretch/>
        </p:blipFill>
        <p:spPr bwMode="auto">
          <a:xfrm>
            <a:off x="10085472" y="397076"/>
            <a:ext cx="1651000" cy="889000"/>
          </a:xfrm>
          <a:prstGeom prst="rect">
            <a:avLst/>
          </a:prstGeom>
          <a:noFill/>
          <a:ln>
            <a:noFill/>
          </a:ln>
          <a:extLst>
            <a:ext uri="{53640926-AAD7-44D8-BBD7-CCE9431645EC}">
              <a14:shadowObscured xmlns:a14="http://schemas.microsoft.com/office/drawing/2010/main"/>
            </a:ext>
          </a:extLst>
        </p:spPr>
      </p:pic>
      <p:sp>
        <p:nvSpPr>
          <p:cNvPr id="14" name="Rectangle 6">
            <a:extLst>
              <a:ext uri="{FF2B5EF4-FFF2-40B4-BE49-F238E27FC236}">
                <a16:creationId xmlns:a16="http://schemas.microsoft.com/office/drawing/2014/main" id="{BC27179A-9E1E-B240-A8F8-73C57714CE9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 name="Picture 2" descr="A group of coins on a table&#10;&#10;Description automatically generated">
            <a:extLst>
              <a:ext uri="{FF2B5EF4-FFF2-40B4-BE49-F238E27FC236}">
                <a16:creationId xmlns:a16="http://schemas.microsoft.com/office/drawing/2014/main" id="{2A46196E-0389-B393-5244-8E79AF71DB36}"/>
              </a:ext>
            </a:extLst>
          </p:cNvPr>
          <p:cNvPicPr>
            <a:picLocks noChangeAspect="1"/>
          </p:cNvPicPr>
          <p:nvPr/>
        </p:nvPicPr>
        <p:blipFill>
          <a:blip r:embed="rId7"/>
          <a:stretch>
            <a:fillRect/>
          </a:stretch>
        </p:blipFill>
        <p:spPr>
          <a:xfrm>
            <a:off x="6880285" y="161206"/>
            <a:ext cx="1680714" cy="1158456"/>
          </a:xfrm>
          <a:prstGeom prst="rect">
            <a:avLst/>
          </a:prstGeom>
        </p:spPr>
      </p:pic>
      <p:pic>
        <p:nvPicPr>
          <p:cNvPr id="5" name="Picture 4" descr="A clock with numbers on it&#10;&#10;Description automatically generated">
            <a:extLst>
              <a:ext uri="{FF2B5EF4-FFF2-40B4-BE49-F238E27FC236}">
                <a16:creationId xmlns:a16="http://schemas.microsoft.com/office/drawing/2014/main" id="{B8CC7B29-3807-2F5A-4210-DF5F8B8D462D}"/>
              </a:ext>
            </a:extLst>
          </p:cNvPr>
          <p:cNvPicPr>
            <a:picLocks noChangeAspect="1"/>
          </p:cNvPicPr>
          <p:nvPr/>
        </p:nvPicPr>
        <p:blipFill>
          <a:blip r:embed="rId8"/>
          <a:stretch>
            <a:fillRect/>
          </a:stretch>
        </p:blipFill>
        <p:spPr>
          <a:xfrm>
            <a:off x="674318" y="3127865"/>
            <a:ext cx="1480158" cy="1364271"/>
          </a:xfrm>
          <a:prstGeom prst="rect">
            <a:avLst/>
          </a:prstGeom>
        </p:spPr>
      </p:pic>
    </p:spTree>
    <p:extLst>
      <p:ext uri="{BB962C8B-B14F-4D97-AF65-F5344CB8AC3E}">
        <p14:creationId xmlns:p14="http://schemas.microsoft.com/office/powerpoint/2010/main" val="3522760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596" y="458033"/>
            <a:ext cx="2947482" cy="3086213"/>
          </a:xfrm>
        </p:spPr>
        <p:txBody>
          <a:bodyPr/>
          <a:lstStyle/>
          <a:p>
            <a:r>
              <a:rPr lang="en-GB" b="1"/>
              <a:t>Science</a:t>
            </a:r>
            <a:br>
              <a:rPr lang="en-GB" b="1"/>
            </a:br>
            <a:endParaRPr lang="en-GB" b="1"/>
          </a:p>
        </p:txBody>
      </p:sp>
      <p:sp>
        <p:nvSpPr>
          <p:cNvPr id="3" name="Content Placeholder 2"/>
          <p:cNvSpPr>
            <a:spLocks noGrp="1"/>
          </p:cNvSpPr>
          <p:nvPr>
            <p:ph idx="1"/>
          </p:nvPr>
        </p:nvSpPr>
        <p:spPr>
          <a:xfrm>
            <a:off x="3726767" y="352737"/>
            <a:ext cx="7672172" cy="6145000"/>
          </a:xfrm>
        </p:spPr>
        <p:txBody>
          <a:bodyPr>
            <a:noAutofit/>
          </a:bodyPr>
          <a:lstStyle/>
          <a:p>
            <a:pPr marL="0" indent="0">
              <a:buNone/>
            </a:pPr>
            <a:r>
              <a:rPr lang="en-GB" sz="1800" b="1">
                <a:solidFill>
                  <a:srgbClr val="002060"/>
                </a:solidFill>
              </a:rPr>
              <a:t>Our science topic this half  term is plants- </a:t>
            </a:r>
          </a:p>
          <a:p>
            <a:r>
              <a:rPr lang="en-GB" sz="1800" b="1"/>
              <a:t>observe a range of different flowers closely using magnifiers</a:t>
            </a:r>
          </a:p>
          <a:p>
            <a:r>
              <a:rPr lang="en-GB" sz="1800" b="1"/>
              <a:t>understand that flowers vary in size, colour, shape and form but all play a crucial role in reproduction</a:t>
            </a:r>
          </a:p>
          <a:p>
            <a:r>
              <a:rPr lang="en-GB" sz="1800" b="1">
                <a:solidFill>
                  <a:srgbClr val="595959"/>
                </a:solidFill>
              </a:rPr>
              <a:t>pollination  and the role of bees </a:t>
            </a:r>
          </a:p>
          <a:p>
            <a:r>
              <a:rPr lang="en-GB" sz="1800" b="1">
                <a:solidFill>
                  <a:srgbClr val="595959"/>
                </a:solidFill>
              </a:rPr>
              <a:t>how new seeds are made</a:t>
            </a:r>
          </a:p>
          <a:p>
            <a:r>
              <a:rPr lang="en-GB" sz="1800" b="1">
                <a:solidFill>
                  <a:srgbClr val="595959"/>
                </a:solidFill>
              </a:rPr>
              <a:t>seed dispersal</a:t>
            </a:r>
          </a:p>
          <a:p>
            <a:pPr marL="0" indent="0">
              <a:buNone/>
            </a:pPr>
            <a:r>
              <a:rPr lang="en-GB" sz="1800" b="1">
                <a:solidFill>
                  <a:srgbClr val="002060"/>
                </a:solidFill>
              </a:rPr>
              <a:t>Next half-term our topic is light -  </a:t>
            </a:r>
          </a:p>
          <a:p>
            <a:r>
              <a:rPr lang="en-GB" sz="1800" b="1">
                <a:solidFill>
                  <a:srgbClr val="002060"/>
                </a:solidFill>
                <a:ea typeface="+mn-lt"/>
                <a:cs typeface="+mn-lt"/>
              </a:rPr>
              <a:t>how light travels</a:t>
            </a:r>
          </a:p>
          <a:p>
            <a:r>
              <a:rPr lang="en-GB" sz="1800" b="1">
                <a:solidFill>
                  <a:srgbClr val="002060"/>
                </a:solidFill>
                <a:ea typeface="+mn-lt"/>
                <a:cs typeface="+mn-lt"/>
              </a:rPr>
              <a:t>sources of light</a:t>
            </a:r>
          </a:p>
          <a:p>
            <a:r>
              <a:rPr lang="en-GB" sz="1800" b="1">
                <a:solidFill>
                  <a:srgbClr val="002060"/>
                </a:solidFill>
                <a:ea typeface="+mn-lt"/>
                <a:cs typeface="+mn-lt"/>
              </a:rPr>
              <a:t>dangers of looking directly at the sun</a:t>
            </a:r>
          </a:p>
          <a:p>
            <a:r>
              <a:rPr lang="en-GB" sz="1800" b="1">
                <a:solidFill>
                  <a:srgbClr val="002060"/>
                </a:solidFill>
                <a:ea typeface="+mn-lt"/>
                <a:cs typeface="+mn-lt"/>
              </a:rPr>
              <a:t>investigation with reflective materials</a:t>
            </a:r>
          </a:p>
          <a:p>
            <a:endParaRPr lang="en-GB" sz="1600" b="1">
              <a:solidFill>
                <a:srgbClr val="002060"/>
              </a:solidFill>
              <a:ea typeface="+mn-lt"/>
              <a:cs typeface="+mn-lt"/>
            </a:endParaRPr>
          </a:p>
        </p:txBody>
      </p:sp>
      <p:pic>
        <p:nvPicPr>
          <p:cNvPr id="4" name="Picture 2" descr="Final Letterhead 1"/>
          <p:cNvPicPr>
            <a:picLocks noChangeAspect="1" noChangeArrowheads="1"/>
          </p:cNvPicPr>
          <p:nvPr/>
        </p:nvPicPr>
        <p:blipFill rotWithShape="1">
          <a:blip r:embed="rId3">
            <a:extLst>
              <a:ext uri="{28A0092B-C50C-407E-A947-70E740481C1C}">
                <a14:useLocalDpi xmlns:a14="http://schemas.microsoft.com/office/drawing/2010/main" val="0"/>
              </a:ext>
            </a:extLst>
          </a:blip>
          <a:srcRect l="24536" b="43048"/>
          <a:stretch/>
        </p:blipFill>
        <p:spPr bwMode="auto">
          <a:xfrm>
            <a:off x="1" y="6312022"/>
            <a:ext cx="3490988" cy="545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3155" t="31442" r="33154" b="16196"/>
          <a:stretch/>
        </p:blipFill>
        <p:spPr>
          <a:xfrm>
            <a:off x="114300" y="121476"/>
            <a:ext cx="563201" cy="617957"/>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EBF608C2-E771-A523-D9E8-24388A91A62A}"/>
              </a:ext>
            </a:extLst>
          </p:cNvPr>
          <p:cNvPicPr>
            <a:picLocks noChangeAspect="1"/>
          </p:cNvPicPr>
          <p:nvPr/>
        </p:nvPicPr>
        <p:blipFill>
          <a:blip r:embed="rId5"/>
          <a:stretch>
            <a:fillRect/>
          </a:stretch>
        </p:blipFill>
        <p:spPr>
          <a:xfrm>
            <a:off x="390974" y="2145012"/>
            <a:ext cx="2409825" cy="1647825"/>
          </a:xfrm>
          <a:prstGeom prst="rect">
            <a:avLst/>
          </a:prstGeom>
        </p:spPr>
      </p:pic>
      <p:pic>
        <p:nvPicPr>
          <p:cNvPr id="7" name="Picture 6">
            <a:extLst>
              <a:ext uri="{FF2B5EF4-FFF2-40B4-BE49-F238E27FC236}">
                <a16:creationId xmlns:a16="http://schemas.microsoft.com/office/drawing/2014/main" id="{71AEBB77-B69A-CF3C-A28D-F1439B35F377}"/>
              </a:ext>
            </a:extLst>
          </p:cNvPr>
          <p:cNvPicPr>
            <a:picLocks noChangeAspect="1"/>
          </p:cNvPicPr>
          <p:nvPr/>
        </p:nvPicPr>
        <p:blipFill>
          <a:blip r:embed="rId6"/>
          <a:stretch>
            <a:fillRect/>
          </a:stretch>
        </p:blipFill>
        <p:spPr>
          <a:xfrm>
            <a:off x="425210" y="4052798"/>
            <a:ext cx="2628900" cy="1771650"/>
          </a:xfrm>
          <a:prstGeom prst="rect">
            <a:avLst/>
          </a:prstGeom>
        </p:spPr>
      </p:pic>
      <p:pic>
        <p:nvPicPr>
          <p:cNvPr id="8" name="Picture 7" descr="A close up of a bee&#10;&#10;Description automatically generated">
            <a:extLst>
              <a:ext uri="{FF2B5EF4-FFF2-40B4-BE49-F238E27FC236}">
                <a16:creationId xmlns:a16="http://schemas.microsoft.com/office/drawing/2014/main" id="{D23C57E5-C6F5-1197-8F44-16C6EBC4922E}"/>
              </a:ext>
            </a:extLst>
          </p:cNvPr>
          <p:cNvPicPr>
            <a:picLocks noChangeAspect="1"/>
          </p:cNvPicPr>
          <p:nvPr/>
        </p:nvPicPr>
        <p:blipFill>
          <a:blip r:embed="rId7"/>
          <a:stretch>
            <a:fillRect/>
          </a:stretch>
        </p:blipFill>
        <p:spPr>
          <a:xfrm>
            <a:off x="8239844" y="2321764"/>
            <a:ext cx="1765181" cy="1222435"/>
          </a:xfrm>
          <a:prstGeom prst="rect">
            <a:avLst/>
          </a:prstGeom>
        </p:spPr>
      </p:pic>
      <p:pic>
        <p:nvPicPr>
          <p:cNvPr id="10" name="Picture 9" descr="A close up of a jacket&#10;&#10;Description automatically generated">
            <a:extLst>
              <a:ext uri="{FF2B5EF4-FFF2-40B4-BE49-F238E27FC236}">
                <a16:creationId xmlns:a16="http://schemas.microsoft.com/office/drawing/2014/main" id="{C4A6F8AE-E014-CD92-8204-045BBE58E3C8}"/>
              </a:ext>
            </a:extLst>
          </p:cNvPr>
          <p:cNvPicPr>
            <a:picLocks noChangeAspect="1"/>
          </p:cNvPicPr>
          <p:nvPr/>
        </p:nvPicPr>
        <p:blipFill>
          <a:blip r:embed="rId8"/>
          <a:stretch>
            <a:fillRect/>
          </a:stretch>
        </p:blipFill>
        <p:spPr>
          <a:xfrm>
            <a:off x="8073606" y="4061784"/>
            <a:ext cx="1953884" cy="1351113"/>
          </a:xfrm>
          <a:prstGeom prst="rect">
            <a:avLst/>
          </a:prstGeom>
        </p:spPr>
      </p:pic>
    </p:spTree>
    <p:extLst>
      <p:ext uri="{BB962C8B-B14F-4D97-AF65-F5344CB8AC3E}">
        <p14:creationId xmlns:p14="http://schemas.microsoft.com/office/powerpoint/2010/main" val="3389051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7"/>
            <a:ext cx="2947482" cy="2540737"/>
          </a:xfrm>
        </p:spPr>
        <p:txBody>
          <a:bodyPr/>
          <a:lstStyle/>
          <a:p>
            <a:r>
              <a:rPr lang="en-GB" b="1"/>
              <a:t>Foundation Subjects</a:t>
            </a:r>
          </a:p>
        </p:txBody>
      </p:sp>
      <p:sp>
        <p:nvSpPr>
          <p:cNvPr id="3" name="Content Placeholder 2"/>
          <p:cNvSpPr>
            <a:spLocks noGrp="1"/>
          </p:cNvSpPr>
          <p:nvPr>
            <p:ph idx="1"/>
          </p:nvPr>
        </p:nvSpPr>
        <p:spPr>
          <a:xfrm>
            <a:off x="3554771" y="155915"/>
            <a:ext cx="8090971" cy="5994673"/>
          </a:xfrm>
        </p:spPr>
        <p:txBody>
          <a:bodyPr vert="horz" lIns="91440" tIns="45720" rIns="91440" bIns="45720" rtlCol="0" anchor="ctr">
            <a:noAutofit/>
          </a:bodyPr>
          <a:lstStyle/>
          <a:p>
            <a:pPr marL="0" indent="0">
              <a:buNone/>
            </a:pPr>
            <a:endParaRPr lang="en-US" sz="1100" b="1">
              <a:solidFill>
                <a:schemeClr val="tx1"/>
              </a:solidFill>
              <a:ea typeface="+mn-lt"/>
              <a:cs typeface="+mn-lt"/>
            </a:endParaRPr>
          </a:p>
          <a:p>
            <a:pPr marL="0" indent="0">
              <a:buNone/>
            </a:pPr>
            <a:r>
              <a:rPr lang="en-GB" sz="1600" b="1">
                <a:solidFill>
                  <a:srgbClr val="002060"/>
                </a:solidFill>
                <a:ea typeface="+mn-lt"/>
                <a:cs typeface="+mn-lt"/>
              </a:rPr>
              <a:t> </a:t>
            </a:r>
            <a:r>
              <a:rPr lang="en-GB" sz="2800" b="1" u="sng">
                <a:solidFill>
                  <a:srgbClr val="FF0000"/>
                </a:solidFill>
                <a:ea typeface="+mn-lt"/>
                <a:cs typeface="+mn-lt"/>
              </a:rPr>
              <a:t>Geography and History </a:t>
            </a:r>
          </a:p>
          <a:p>
            <a:r>
              <a:rPr lang="en-GB" sz="2400" b="1">
                <a:solidFill>
                  <a:srgbClr val="FF0000"/>
                </a:solidFill>
                <a:ea typeface="+mn-lt"/>
                <a:cs typeface="+mn-lt"/>
              </a:rPr>
              <a:t>Location of Greece and ancient cities </a:t>
            </a:r>
          </a:p>
          <a:p>
            <a:r>
              <a:rPr lang="en-GB" sz="2400" b="1">
                <a:solidFill>
                  <a:srgbClr val="FF0000"/>
                </a:solidFill>
              </a:rPr>
              <a:t>Chronology of the era</a:t>
            </a:r>
          </a:p>
          <a:p>
            <a:r>
              <a:rPr lang="en-GB" sz="2400" b="1">
                <a:solidFill>
                  <a:srgbClr val="FF0000"/>
                </a:solidFill>
              </a:rPr>
              <a:t>Arthur Evans and the discovery of Knossos</a:t>
            </a:r>
          </a:p>
          <a:p>
            <a:r>
              <a:rPr lang="en-GB" sz="2400" b="1">
                <a:solidFill>
                  <a:srgbClr val="FF0000"/>
                </a:solidFill>
                <a:ea typeface="+mn-lt"/>
                <a:cs typeface="+mn-lt"/>
              </a:rPr>
              <a:t>Who were the Ancient Greeks?</a:t>
            </a:r>
          </a:p>
          <a:p>
            <a:r>
              <a:rPr lang="en-GB" sz="2400" b="1">
                <a:solidFill>
                  <a:srgbClr val="FF0000"/>
                </a:solidFill>
                <a:ea typeface="+mn-lt"/>
                <a:cs typeface="+mn-lt"/>
              </a:rPr>
              <a:t>Comparison of Athens and Sparta</a:t>
            </a:r>
          </a:p>
          <a:p>
            <a:r>
              <a:rPr lang="en-GB" sz="2400" b="1">
                <a:solidFill>
                  <a:srgbClr val="FF0000"/>
                </a:solidFill>
              </a:rPr>
              <a:t>The Battle of Marathon</a:t>
            </a:r>
          </a:p>
          <a:p>
            <a:r>
              <a:rPr lang="en-GB" sz="2400" b="1">
                <a:solidFill>
                  <a:srgbClr val="FF0000"/>
                </a:solidFill>
              </a:rPr>
              <a:t>Origins of the Olympic games</a:t>
            </a:r>
          </a:p>
          <a:p>
            <a:r>
              <a:rPr lang="en-GB" sz="2400" b="1">
                <a:solidFill>
                  <a:srgbClr val="FF0000"/>
                </a:solidFill>
              </a:rPr>
              <a:t>Greek philosophers – Aristotle, Socrates and Plato</a:t>
            </a:r>
          </a:p>
          <a:p>
            <a:endParaRPr lang="en-GB" sz="2400" b="1">
              <a:solidFill>
                <a:srgbClr val="FF0000"/>
              </a:solidFill>
            </a:endParaRPr>
          </a:p>
          <a:p>
            <a:pPr marL="0" indent="0">
              <a:buNone/>
            </a:pPr>
            <a:endParaRPr lang="en-GB" sz="1500" b="1">
              <a:solidFill>
                <a:srgbClr val="FF0000"/>
              </a:solidFill>
            </a:endParaRPr>
          </a:p>
          <a:p>
            <a:pPr marL="0" indent="0">
              <a:buNone/>
            </a:pPr>
            <a:endParaRPr lang="en-GB" sz="1500">
              <a:solidFill>
                <a:srgbClr val="595959"/>
              </a:solidFill>
            </a:endParaRPr>
          </a:p>
          <a:p>
            <a:pPr marL="0" indent="0">
              <a:buNone/>
            </a:pPr>
            <a:endParaRPr lang="en-GB" sz="1500" b="1">
              <a:solidFill>
                <a:srgbClr val="002060"/>
              </a:solidFill>
            </a:endParaRPr>
          </a:p>
        </p:txBody>
      </p:sp>
      <p:pic>
        <p:nvPicPr>
          <p:cNvPr id="4" name="Picture 2" descr="Final Letterhead 1"/>
          <p:cNvPicPr>
            <a:picLocks noChangeAspect="1" noChangeArrowheads="1"/>
          </p:cNvPicPr>
          <p:nvPr/>
        </p:nvPicPr>
        <p:blipFill rotWithShape="1">
          <a:blip r:embed="rId3">
            <a:extLst>
              <a:ext uri="{28A0092B-C50C-407E-A947-70E740481C1C}">
                <a14:useLocalDpi xmlns:a14="http://schemas.microsoft.com/office/drawing/2010/main" val="0"/>
              </a:ext>
            </a:extLst>
          </a:blip>
          <a:srcRect l="24536" b="43048"/>
          <a:stretch/>
        </p:blipFill>
        <p:spPr bwMode="auto">
          <a:xfrm>
            <a:off x="0" y="6145000"/>
            <a:ext cx="4558937" cy="7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3155" t="31442" r="33154" b="16196"/>
          <a:stretch/>
        </p:blipFill>
        <p:spPr>
          <a:xfrm>
            <a:off x="114300" y="121476"/>
            <a:ext cx="563201" cy="617957"/>
          </a:xfrm>
          <a:prstGeom prst="rect">
            <a:avLst/>
          </a:prstGeom>
        </p:spPr>
      </p:pic>
      <p:pic>
        <p:nvPicPr>
          <p:cNvPr id="1026" name="Picture 2" descr="Foundation Subjects | The Cathedral Catholic Primary School"/>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323" y="3888586"/>
            <a:ext cx="3368674" cy="18948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map of the ancient greece&#10;&#10;Description automatically generated">
            <a:extLst>
              <a:ext uri="{FF2B5EF4-FFF2-40B4-BE49-F238E27FC236}">
                <a16:creationId xmlns:a16="http://schemas.microsoft.com/office/drawing/2014/main" id="{4382D583-A8E3-9FF0-E4D4-2E7CEA69D83A}"/>
              </a:ext>
            </a:extLst>
          </p:cNvPr>
          <p:cNvPicPr>
            <a:picLocks noChangeAspect="1"/>
          </p:cNvPicPr>
          <p:nvPr/>
        </p:nvPicPr>
        <p:blipFill>
          <a:blip r:embed="rId6"/>
          <a:stretch>
            <a:fillRect/>
          </a:stretch>
        </p:blipFill>
        <p:spPr>
          <a:xfrm>
            <a:off x="9704537" y="328523"/>
            <a:ext cx="1466850" cy="1600200"/>
          </a:xfrm>
          <a:prstGeom prst="rect">
            <a:avLst/>
          </a:prstGeom>
        </p:spPr>
      </p:pic>
      <p:pic>
        <p:nvPicPr>
          <p:cNvPr id="7" name="Picture 6" descr="A collage of statues of men&#10;&#10;Description automatically generated">
            <a:extLst>
              <a:ext uri="{FF2B5EF4-FFF2-40B4-BE49-F238E27FC236}">
                <a16:creationId xmlns:a16="http://schemas.microsoft.com/office/drawing/2014/main" id="{830A9AD7-96DE-3EDA-818A-789E5694AADE}"/>
              </a:ext>
            </a:extLst>
          </p:cNvPr>
          <p:cNvPicPr>
            <a:picLocks noChangeAspect="1"/>
          </p:cNvPicPr>
          <p:nvPr/>
        </p:nvPicPr>
        <p:blipFill>
          <a:blip r:embed="rId7"/>
          <a:stretch>
            <a:fillRect/>
          </a:stretch>
        </p:blipFill>
        <p:spPr>
          <a:xfrm>
            <a:off x="4724849" y="4819291"/>
            <a:ext cx="2886075" cy="1676400"/>
          </a:xfrm>
          <a:prstGeom prst="rect">
            <a:avLst/>
          </a:prstGeom>
        </p:spPr>
      </p:pic>
      <p:pic>
        <p:nvPicPr>
          <p:cNvPr id="8" name="Picture 7" descr="A group of images of people in circles&#10;&#10;Description automatically generated">
            <a:extLst>
              <a:ext uri="{FF2B5EF4-FFF2-40B4-BE49-F238E27FC236}">
                <a16:creationId xmlns:a16="http://schemas.microsoft.com/office/drawing/2014/main" id="{63404498-B18C-4BBA-8EFD-B178657BC933}"/>
              </a:ext>
            </a:extLst>
          </p:cNvPr>
          <p:cNvPicPr>
            <a:picLocks noChangeAspect="1"/>
          </p:cNvPicPr>
          <p:nvPr/>
        </p:nvPicPr>
        <p:blipFill>
          <a:blip r:embed="rId8"/>
          <a:stretch>
            <a:fillRect/>
          </a:stretch>
        </p:blipFill>
        <p:spPr>
          <a:xfrm>
            <a:off x="8649869" y="2389517"/>
            <a:ext cx="2886075" cy="1676400"/>
          </a:xfrm>
          <a:prstGeom prst="rect">
            <a:avLst/>
          </a:prstGeom>
        </p:spPr>
      </p:pic>
      <p:pic>
        <p:nvPicPr>
          <p:cNvPr id="9" name="Picture 8">
            <a:extLst>
              <a:ext uri="{FF2B5EF4-FFF2-40B4-BE49-F238E27FC236}">
                <a16:creationId xmlns:a16="http://schemas.microsoft.com/office/drawing/2014/main" id="{3224DAE3-0EB6-3929-DAFC-CED636E4B686}"/>
              </a:ext>
            </a:extLst>
          </p:cNvPr>
          <p:cNvPicPr>
            <a:picLocks noChangeAspect="1"/>
          </p:cNvPicPr>
          <p:nvPr/>
        </p:nvPicPr>
        <p:blipFill>
          <a:blip r:embed="rId9"/>
          <a:stretch>
            <a:fillRect/>
          </a:stretch>
        </p:blipFill>
        <p:spPr>
          <a:xfrm>
            <a:off x="8797506" y="4704631"/>
            <a:ext cx="2590800" cy="1790700"/>
          </a:xfrm>
          <a:prstGeom prst="rect">
            <a:avLst/>
          </a:prstGeom>
        </p:spPr>
      </p:pic>
    </p:spTree>
    <p:extLst>
      <p:ext uri="{BB962C8B-B14F-4D97-AF65-F5344CB8AC3E}">
        <p14:creationId xmlns:p14="http://schemas.microsoft.com/office/powerpoint/2010/main" val="1683707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8B172-D16F-E97F-D482-D9BEAC5D4D93}"/>
              </a:ext>
            </a:extLst>
          </p:cNvPr>
          <p:cNvSpPr>
            <a:spLocks noGrp="1"/>
          </p:cNvSpPr>
          <p:nvPr>
            <p:ph type="title"/>
          </p:nvPr>
        </p:nvSpPr>
        <p:spPr/>
        <p:txBody>
          <a:bodyPr/>
          <a:lstStyle/>
          <a:p>
            <a:r>
              <a:rPr lang="en-US"/>
              <a:t>Art, Design and Food Technology</a:t>
            </a:r>
          </a:p>
        </p:txBody>
      </p:sp>
      <p:sp>
        <p:nvSpPr>
          <p:cNvPr id="3" name="Content Placeholder 2">
            <a:extLst>
              <a:ext uri="{FF2B5EF4-FFF2-40B4-BE49-F238E27FC236}">
                <a16:creationId xmlns:a16="http://schemas.microsoft.com/office/drawing/2014/main" id="{448C499D-A556-9218-C747-7387BA5A7847}"/>
              </a:ext>
            </a:extLst>
          </p:cNvPr>
          <p:cNvSpPr>
            <a:spLocks noGrp="1"/>
          </p:cNvSpPr>
          <p:nvPr>
            <p:ph idx="1"/>
          </p:nvPr>
        </p:nvSpPr>
        <p:spPr/>
        <p:txBody>
          <a:bodyPr/>
          <a:lstStyle/>
          <a:p>
            <a:pPr marL="0" indent="0">
              <a:buNone/>
            </a:pPr>
            <a:r>
              <a:rPr lang="en-US" b="1">
                <a:solidFill>
                  <a:srgbClr val="FF0000"/>
                </a:solidFill>
              </a:rPr>
              <a:t>   </a:t>
            </a:r>
            <a:r>
              <a:rPr lang="en-US" sz="2400" b="1">
                <a:solidFill>
                  <a:srgbClr val="FF0000"/>
                </a:solidFill>
              </a:rPr>
              <a:t> </a:t>
            </a:r>
            <a:r>
              <a:rPr lang="en-US" b="1" u="sng">
                <a:solidFill>
                  <a:srgbClr val="FF0000"/>
                </a:solidFill>
              </a:rPr>
              <a:t>ART</a:t>
            </a:r>
          </a:p>
          <a:p>
            <a:r>
              <a:rPr lang="en-GB" b="1">
                <a:solidFill>
                  <a:srgbClr val="FF0000"/>
                </a:solidFill>
                <a:ea typeface="+mn-lt"/>
                <a:cs typeface="+mn-lt"/>
              </a:rPr>
              <a:t>In art, we will be  exploring  Greek designs on plates and vases and the story behind them. Children will sketch their own designs and paint them .</a:t>
            </a:r>
            <a:endParaRPr lang="en-GB" b="1">
              <a:solidFill>
                <a:srgbClr val="FF0000"/>
              </a:solidFill>
            </a:endParaRPr>
          </a:p>
          <a:p>
            <a:r>
              <a:rPr lang="en-GB" b="1">
                <a:solidFill>
                  <a:srgbClr val="FF0000"/>
                </a:solidFill>
              </a:rPr>
              <a:t>Featured artists Rashid Karachi and Toyin </a:t>
            </a:r>
            <a:r>
              <a:rPr lang="en-GB" b="1" err="1">
                <a:solidFill>
                  <a:srgbClr val="FF0000"/>
                </a:solidFill>
              </a:rPr>
              <a:t>Ojih</a:t>
            </a:r>
            <a:r>
              <a:rPr lang="en-GB" b="1">
                <a:solidFill>
                  <a:srgbClr val="FF0000"/>
                </a:solidFill>
              </a:rPr>
              <a:t> </a:t>
            </a:r>
          </a:p>
          <a:p>
            <a:pPr marL="0" indent="0">
              <a:buNone/>
            </a:pPr>
            <a:r>
              <a:rPr lang="en-GB" sz="1800" b="1">
                <a:solidFill>
                  <a:srgbClr val="00B0F0"/>
                </a:solidFill>
              </a:rPr>
              <a:t> </a:t>
            </a:r>
            <a:r>
              <a:rPr lang="en-GB" b="1">
                <a:solidFill>
                  <a:srgbClr val="00B0F0"/>
                </a:solidFill>
              </a:rPr>
              <a:t> </a:t>
            </a:r>
            <a:r>
              <a:rPr lang="en-GB" b="1" u="sng">
                <a:solidFill>
                  <a:srgbClr val="00B0F0"/>
                </a:solidFill>
              </a:rPr>
              <a:t>TECHNOLOGY</a:t>
            </a:r>
          </a:p>
          <a:p>
            <a:pPr marL="342900" indent="-342900"/>
            <a:r>
              <a:rPr lang="en-GB" b="1">
                <a:solidFill>
                  <a:srgbClr val="00B0F0"/>
                </a:solidFill>
              </a:rPr>
              <a:t>Mechanical toys</a:t>
            </a:r>
          </a:p>
          <a:p>
            <a:pPr marL="342900" indent="-342900"/>
            <a:r>
              <a:rPr lang="en-GB" b="1">
                <a:solidFill>
                  <a:srgbClr val="00B0F0"/>
                </a:solidFill>
              </a:rPr>
              <a:t>Creating a moving protype</a:t>
            </a:r>
          </a:p>
          <a:p>
            <a:pPr marL="342900" indent="-342900"/>
            <a:r>
              <a:rPr lang="en-GB" b="1">
                <a:solidFill>
                  <a:srgbClr val="00B0F0"/>
                </a:solidFill>
              </a:rPr>
              <a:t>Exploring the use of mechanisms</a:t>
            </a:r>
          </a:p>
          <a:p>
            <a:pPr marL="0" indent="0">
              <a:buNone/>
            </a:pPr>
            <a:r>
              <a:rPr lang="en-GB" b="1">
                <a:solidFill>
                  <a:srgbClr val="00B0F0"/>
                </a:solidFill>
              </a:rPr>
              <a:t>   </a:t>
            </a:r>
            <a:r>
              <a:rPr lang="en-GB" b="1" u="sng">
                <a:solidFill>
                  <a:srgbClr val="92D050"/>
                </a:solidFill>
              </a:rPr>
              <a:t>FOOD TECHNOLOGY</a:t>
            </a:r>
          </a:p>
          <a:p>
            <a:pPr marL="342900" indent="-342900"/>
            <a:r>
              <a:rPr lang="en-GB" b="1">
                <a:solidFill>
                  <a:srgbClr val="92D050"/>
                </a:solidFill>
              </a:rPr>
              <a:t>Making cheesecake</a:t>
            </a:r>
          </a:p>
          <a:p>
            <a:pPr marL="0" indent="0">
              <a:buNone/>
            </a:pPr>
            <a:endParaRPr lang="en-GB" b="1">
              <a:solidFill>
                <a:srgbClr val="00B0F0"/>
              </a:solidFill>
            </a:endParaRPr>
          </a:p>
          <a:p>
            <a:endParaRPr lang="en-US" b="1">
              <a:solidFill>
                <a:srgbClr val="FF0000"/>
              </a:solidFill>
            </a:endParaRPr>
          </a:p>
        </p:txBody>
      </p:sp>
      <p:pic>
        <p:nvPicPr>
          <p:cNvPr id="5" name="Picture 2" descr="Foundation Subjects | The Cathedral Catholic Primary School">
            <a:extLst>
              <a:ext uri="{FF2B5EF4-FFF2-40B4-BE49-F238E27FC236}">
                <a16:creationId xmlns:a16="http://schemas.microsoft.com/office/drawing/2014/main" id="{24735079-2F57-FD79-CF9C-9D007146352A}"/>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9" y="4291152"/>
            <a:ext cx="2966108" cy="169359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65AFF08-3218-E1CC-2123-0C7F419F337D}"/>
              </a:ext>
            </a:extLst>
          </p:cNvPr>
          <p:cNvPicPr>
            <a:picLocks noChangeAspect="1"/>
          </p:cNvPicPr>
          <p:nvPr/>
        </p:nvPicPr>
        <p:blipFill rotWithShape="1">
          <a:blip r:embed="rId3">
            <a:extLst>
              <a:ext uri="{28A0092B-C50C-407E-A947-70E740481C1C}">
                <a14:useLocalDpi xmlns:a14="http://schemas.microsoft.com/office/drawing/2010/main" val="0"/>
              </a:ext>
            </a:extLst>
          </a:blip>
          <a:srcRect l="33155" t="31442" r="33154" b="16196"/>
          <a:stretch/>
        </p:blipFill>
        <p:spPr>
          <a:xfrm>
            <a:off x="114300" y="121476"/>
            <a:ext cx="563201" cy="617957"/>
          </a:xfrm>
          <a:prstGeom prst="rect">
            <a:avLst/>
          </a:prstGeom>
        </p:spPr>
      </p:pic>
      <p:pic>
        <p:nvPicPr>
          <p:cNvPr id="4" name="Picture 3" descr="A plate with a design on it&#10;&#10;Description automatically generated">
            <a:extLst>
              <a:ext uri="{FF2B5EF4-FFF2-40B4-BE49-F238E27FC236}">
                <a16:creationId xmlns:a16="http://schemas.microsoft.com/office/drawing/2014/main" id="{E0E5CE0C-93B9-6201-7E19-76A33FE6073B}"/>
              </a:ext>
            </a:extLst>
          </p:cNvPr>
          <p:cNvPicPr>
            <a:picLocks noChangeAspect="1"/>
          </p:cNvPicPr>
          <p:nvPr/>
        </p:nvPicPr>
        <p:blipFill>
          <a:blip r:embed="rId4"/>
          <a:stretch>
            <a:fillRect/>
          </a:stretch>
        </p:blipFill>
        <p:spPr>
          <a:xfrm>
            <a:off x="9781083" y="1953793"/>
            <a:ext cx="1403568" cy="1455760"/>
          </a:xfrm>
          <a:prstGeom prst="rect">
            <a:avLst/>
          </a:prstGeom>
        </p:spPr>
      </p:pic>
      <p:pic>
        <p:nvPicPr>
          <p:cNvPr id="6" name="Picture 5" descr="A cake on a plate&#10;&#10;Description automatically generated">
            <a:extLst>
              <a:ext uri="{FF2B5EF4-FFF2-40B4-BE49-F238E27FC236}">
                <a16:creationId xmlns:a16="http://schemas.microsoft.com/office/drawing/2014/main" id="{D7006B6D-0830-DDC0-1BB4-26429BCE8FBD}"/>
              </a:ext>
            </a:extLst>
          </p:cNvPr>
          <p:cNvPicPr>
            <a:picLocks noChangeAspect="1"/>
          </p:cNvPicPr>
          <p:nvPr/>
        </p:nvPicPr>
        <p:blipFill>
          <a:blip r:embed="rId5"/>
          <a:stretch>
            <a:fillRect/>
          </a:stretch>
        </p:blipFill>
        <p:spPr>
          <a:xfrm>
            <a:off x="7613890" y="4704271"/>
            <a:ext cx="2398863" cy="1518250"/>
          </a:xfrm>
          <a:prstGeom prst="rect">
            <a:avLst/>
          </a:prstGeom>
        </p:spPr>
      </p:pic>
    </p:spTree>
    <p:extLst>
      <p:ext uri="{BB962C8B-B14F-4D97-AF65-F5344CB8AC3E}">
        <p14:creationId xmlns:p14="http://schemas.microsoft.com/office/powerpoint/2010/main" val="1321114471"/>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_x0020_with xmlns="b40d121a-adb5-4ec6-b8f2-521efbd64b66">
      <UserInfo>
        <DisplayName/>
        <AccountId xsi:nil="true"/>
        <AccountType/>
      </UserInfo>
    </Shared_x0020_with>
    <lcf76f155ced4ddcb4097134ff3c332f xmlns="b40d121a-adb5-4ec6-b8f2-521efbd64b66">
      <Terms xmlns="http://schemas.microsoft.com/office/infopath/2007/PartnerControls"/>
    </lcf76f155ced4ddcb4097134ff3c332f>
    <TaxCatchAll xmlns="16651c52-4f11-4f9b-9041-51df56c73f9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A15F272A04F3C4AAD824D549BE5B228" ma:contentTypeVersion="19" ma:contentTypeDescription="Create a new document." ma:contentTypeScope="" ma:versionID="55122af58a00328cc708bf35059292fe">
  <xsd:schema xmlns:xsd="http://www.w3.org/2001/XMLSchema" xmlns:xs="http://www.w3.org/2001/XMLSchema" xmlns:p="http://schemas.microsoft.com/office/2006/metadata/properties" xmlns:ns2="b40d121a-adb5-4ec6-b8f2-521efbd64b66" xmlns:ns3="16651c52-4f11-4f9b-9041-51df56c73f9c" targetNamespace="http://schemas.microsoft.com/office/2006/metadata/properties" ma:root="true" ma:fieldsID="96767b8764f602c4f62be1f198aab50b" ns2:_="" ns3:_="">
    <xsd:import namespace="b40d121a-adb5-4ec6-b8f2-521efbd64b66"/>
    <xsd:import namespace="16651c52-4f11-4f9b-9041-51df56c73f9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Shared_x0020_with"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0d121a-adb5-4ec6-b8f2-521efbd64b6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Shared_x0020_with" ma:index="20" nillable="true" ma:displayName="Shared with" ma:list="UserInfo" ma:SearchPeopleOnly="false" ma:SharePointGroup="0" ma:internalName="Shared_x0020_with"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9ff5ef56-57b2-4114-a744-e35a9ea4e6c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651c52-4f11-4f9b-9041-51df56c73f9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c14b4200-d525-44c9-9c52-dbd07f9d16b4}" ma:internalName="TaxCatchAll" ma:showField="CatchAllData" ma:web="16651c52-4f11-4f9b-9041-51df56c73f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A7780B-72A8-49BC-9E94-9EB3761D4101}">
  <ds:schemaRefs>
    <ds:schemaRef ds:uri="16651c52-4f11-4f9b-9041-51df56c73f9c"/>
    <ds:schemaRef ds:uri="b40d121a-adb5-4ec6-b8f2-521efbd64b6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071B4CB-D911-405F-83F8-EB070360EE3F}">
  <ds:schemaRefs>
    <ds:schemaRef ds:uri="http://schemas.microsoft.com/sharepoint/v3/contenttype/forms"/>
  </ds:schemaRefs>
</ds:datastoreItem>
</file>

<file path=customXml/itemProps3.xml><?xml version="1.0" encoding="utf-8"?>
<ds:datastoreItem xmlns:ds="http://schemas.openxmlformats.org/officeDocument/2006/customXml" ds:itemID="{ACBFFE69-104C-4FE9-9EA0-D7E21E0A08C0}">
  <ds:schemaRefs>
    <ds:schemaRef ds:uri="16651c52-4f11-4f9b-9041-51df56c73f9c"/>
    <ds:schemaRef ds:uri="b40d121a-adb5-4ec6-b8f2-521efbd64b6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TM03457475[[fn=Frame]]</Template>
  <Application>Microsoft Office PowerPoint</Application>
  <PresentationFormat>Widescreen</PresentationFormat>
  <Slides>15</Slides>
  <Notes>7</Notes>
  <HiddenSlides>0</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Frame</vt:lpstr>
      <vt:lpstr>Parent  Curriculum  Meeting  Year 3    Summer Term – Wednesday 17th April</vt:lpstr>
      <vt:lpstr>School Vision and Motto</vt:lpstr>
      <vt:lpstr>Meeting  Outline</vt:lpstr>
      <vt:lpstr>Summer Curriculum Topics</vt:lpstr>
      <vt:lpstr>English and Reading</vt:lpstr>
      <vt:lpstr>Maths</vt:lpstr>
      <vt:lpstr>Science </vt:lpstr>
      <vt:lpstr>Foundation Subjects</vt:lpstr>
      <vt:lpstr>Art, Design and Food Technology</vt:lpstr>
      <vt:lpstr>R.E.</vt:lpstr>
      <vt:lpstr>Foundation subjects  </vt:lpstr>
      <vt:lpstr>RHE</vt:lpstr>
      <vt:lpstr>Year 3 Information</vt:lpstr>
      <vt:lpstr>Communication with Parents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back!</dc:title>
  <dc:creator>MR Henry</dc:creator>
  <cp:revision>1</cp:revision>
  <dcterms:created xsi:type="dcterms:W3CDTF">2018-08-31T18:43:56Z</dcterms:created>
  <dcterms:modified xsi:type="dcterms:W3CDTF">2024-04-17T12:24:07Z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0x0101005A15F272A04F3C4AAD824D549BE5B228</vt:lpwstr>
  </property>
  <property fmtid="{D5CDD505-2E9C-101B-9397-08002B2CF9AE}" pid="3" name="MediaServiceImageTags">
    <vt:lpwstr/>
  </property>
</Properties>
</file>