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6"/>
  </p:notesMasterIdLst>
  <p:sldIdLst>
    <p:sldId id="256" r:id="rId5"/>
    <p:sldId id="290" r:id="rId6"/>
    <p:sldId id="271" r:id="rId7"/>
    <p:sldId id="282" r:id="rId8"/>
    <p:sldId id="318" r:id="rId9"/>
    <p:sldId id="317" r:id="rId10"/>
    <p:sldId id="335" r:id="rId11"/>
    <p:sldId id="337" r:id="rId12"/>
    <p:sldId id="320" r:id="rId13"/>
    <p:sldId id="331" r:id="rId14"/>
    <p:sldId id="34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5441" autoAdjust="0"/>
  </p:normalViewPr>
  <p:slideViewPr>
    <p:cSldViewPr snapToGrid="0">
      <p:cViewPr varScale="1">
        <p:scale>
          <a:sx n="109" d="100"/>
          <a:sy n="109"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ima" userId="edea6f5e-3c25-428c-9094-e85964143b45" providerId="ADAL" clId="{E1F26E43-F8E3-4E86-B871-2C775859051E}"/>
    <pc:docChg chg="addSld delSld modSld">
      <pc:chgData name="Nasima" userId="edea6f5e-3c25-428c-9094-e85964143b45" providerId="ADAL" clId="{E1F26E43-F8E3-4E86-B871-2C775859051E}" dt="2024-04-23T09:19:26.635" v="6"/>
      <pc:docMkLst>
        <pc:docMk/>
      </pc:docMkLst>
      <pc:sldChg chg="modSp mod">
        <pc:chgData name="Nasima" userId="edea6f5e-3c25-428c-9094-e85964143b45" providerId="ADAL" clId="{E1F26E43-F8E3-4E86-B871-2C775859051E}" dt="2024-04-23T09:17:36.707" v="1" actId="20577"/>
        <pc:sldMkLst>
          <pc:docMk/>
          <pc:sldMk cId="1143175447" sldId="256"/>
        </pc:sldMkLst>
        <pc:spChg chg="mod">
          <ac:chgData name="Nasima" userId="edea6f5e-3c25-428c-9094-e85964143b45" providerId="ADAL" clId="{E1F26E43-F8E3-4E86-B871-2C775859051E}" dt="2024-04-23T09:17:36.707" v="1" actId="20577"/>
          <ac:spMkLst>
            <pc:docMk/>
            <pc:sldMk cId="1143175447" sldId="256"/>
            <ac:spMk id="13" creationId="{00000000-0000-0000-0000-000000000000}"/>
          </ac:spMkLst>
        </pc:spChg>
      </pc:sldChg>
      <pc:sldChg chg="new del">
        <pc:chgData name="Nasima" userId="edea6f5e-3c25-428c-9094-e85964143b45" providerId="ADAL" clId="{E1F26E43-F8E3-4E86-B871-2C775859051E}" dt="2024-04-23T09:19:03.062" v="5" actId="47"/>
        <pc:sldMkLst>
          <pc:docMk/>
          <pc:sldMk cId="171585764" sldId="321"/>
        </pc:sldMkLst>
      </pc:sldChg>
      <pc:sldChg chg="del">
        <pc:chgData name="Nasima" userId="edea6f5e-3c25-428c-9094-e85964143b45" providerId="ADAL" clId="{E1F26E43-F8E3-4E86-B871-2C775859051E}" dt="2024-04-23T09:18:26.785" v="2" actId="47"/>
        <pc:sldMkLst>
          <pc:docMk/>
          <pc:sldMk cId="3472375550" sldId="322"/>
        </pc:sldMkLst>
      </pc:sldChg>
      <pc:sldChg chg="add">
        <pc:chgData name="Nasima" userId="edea6f5e-3c25-428c-9094-e85964143b45" providerId="ADAL" clId="{E1F26E43-F8E3-4E86-B871-2C775859051E}" dt="2024-04-23T09:19:26.635" v="6"/>
        <pc:sldMkLst>
          <pc:docMk/>
          <pc:sldMk cId="739998869" sldId="331"/>
        </pc:sldMkLst>
      </pc:sldChg>
      <pc:sldChg chg="add">
        <pc:chgData name="Nasima" userId="edea6f5e-3c25-428c-9094-e85964143b45" providerId="ADAL" clId="{E1F26E43-F8E3-4E86-B871-2C775859051E}" dt="2024-04-23T09:19:00.625" v="4"/>
        <pc:sldMkLst>
          <pc:docMk/>
          <pc:sldMk cId="4084203306" sldId="344"/>
        </pc:sldMkLst>
      </pc:sldChg>
    </pc:docChg>
  </pc:docChgLst>
  <pc:docChgLst>
    <pc:chgData name="NRohim" userId="edea6f5e-3c25-428c-9094-e85964143b45" providerId="ADAL" clId="{2BC28753-87DA-4CDC-AD4A-0B5160780E50}"/>
    <pc:docChg chg="custSel addSld delSld modSld sldOrd">
      <pc:chgData name="NRohim" userId="edea6f5e-3c25-428c-9094-e85964143b45" providerId="ADAL" clId="{2BC28753-87DA-4CDC-AD4A-0B5160780E50}" dt="2024-04-29T14:58:28.714" v="58" actId="20577"/>
      <pc:docMkLst>
        <pc:docMk/>
      </pc:docMkLst>
      <pc:sldChg chg="modNotesTx">
        <pc:chgData name="NRohim" userId="edea6f5e-3c25-428c-9094-e85964143b45" providerId="ADAL" clId="{2BC28753-87DA-4CDC-AD4A-0B5160780E50}" dt="2024-04-29T14:58:28.714" v="58" actId="20577"/>
        <pc:sldMkLst>
          <pc:docMk/>
          <pc:sldMk cId="2916317780" sldId="282"/>
        </pc:sldMkLst>
      </pc:sldChg>
      <pc:sldChg chg="modSp mod">
        <pc:chgData name="NRohim" userId="edea6f5e-3c25-428c-9094-e85964143b45" providerId="ADAL" clId="{2BC28753-87DA-4CDC-AD4A-0B5160780E50}" dt="2024-04-29T14:53:22.460" v="26" actId="5793"/>
        <pc:sldMkLst>
          <pc:docMk/>
          <pc:sldMk cId="495087651" sldId="317"/>
        </pc:sldMkLst>
        <pc:spChg chg="mod">
          <ac:chgData name="NRohim" userId="edea6f5e-3c25-428c-9094-e85964143b45" providerId="ADAL" clId="{2BC28753-87DA-4CDC-AD4A-0B5160780E50}" dt="2024-04-29T14:53:22.460" v="26" actId="5793"/>
          <ac:spMkLst>
            <pc:docMk/>
            <pc:sldMk cId="495087651" sldId="317"/>
            <ac:spMk id="3" creationId="{00000000-0000-0000-0000-000000000000}"/>
          </ac:spMkLst>
        </pc:spChg>
      </pc:sldChg>
      <pc:sldChg chg="modSp mod ord">
        <pc:chgData name="NRohim" userId="edea6f5e-3c25-428c-9094-e85964143b45" providerId="ADAL" clId="{2BC28753-87DA-4CDC-AD4A-0B5160780E50}" dt="2024-04-29T14:53:27.611" v="28"/>
        <pc:sldMkLst>
          <pc:docMk/>
          <pc:sldMk cId="3522760020" sldId="318"/>
        </pc:sldMkLst>
        <pc:spChg chg="mod">
          <ac:chgData name="NRohim" userId="edea6f5e-3c25-428c-9094-e85964143b45" providerId="ADAL" clId="{2BC28753-87DA-4CDC-AD4A-0B5160780E50}" dt="2024-04-29T14:52:30.930" v="16" actId="27636"/>
          <ac:spMkLst>
            <pc:docMk/>
            <pc:sldMk cId="3522760020" sldId="318"/>
            <ac:spMk id="3" creationId="{00000000-0000-0000-0000-000000000000}"/>
          </ac:spMkLst>
        </pc:spChg>
      </pc:sldChg>
      <pc:sldChg chg="modSp add">
        <pc:chgData name="NRohim" userId="edea6f5e-3c25-428c-9094-e85964143b45" providerId="ADAL" clId="{2BC28753-87DA-4CDC-AD4A-0B5160780E50}" dt="2024-04-29T14:55:27.997" v="48" actId="20577"/>
        <pc:sldMkLst>
          <pc:docMk/>
          <pc:sldMk cId="3566933971" sldId="335"/>
        </pc:sldMkLst>
        <pc:graphicFrameChg chg="mod">
          <ac:chgData name="NRohim" userId="edea6f5e-3c25-428c-9094-e85964143b45" providerId="ADAL" clId="{2BC28753-87DA-4CDC-AD4A-0B5160780E50}" dt="2024-04-29T14:55:27.997" v="48" actId="20577"/>
          <ac:graphicFrameMkLst>
            <pc:docMk/>
            <pc:sldMk cId="3566933971" sldId="335"/>
            <ac:graphicFrameMk id="1029" creationId="{29D7426C-4966-446D-B1B9-D7504C6B2AFB}"/>
          </ac:graphicFrameMkLst>
        </pc:graphicFrameChg>
      </pc:sldChg>
      <pc:sldChg chg="modSp add">
        <pc:chgData name="NRohim" userId="edea6f5e-3c25-428c-9094-e85964143b45" providerId="ADAL" clId="{2BC28753-87DA-4CDC-AD4A-0B5160780E50}" dt="2024-04-29T14:56:22.266" v="52" actId="478"/>
        <pc:sldMkLst>
          <pc:docMk/>
          <pc:sldMk cId="2002184084" sldId="337"/>
        </pc:sldMkLst>
        <pc:graphicFrameChg chg="mod">
          <ac:chgData name="NRohim" userId="edea6f5e-3c25-428c-9094-e85964143b45" providerId="ADAL" clId="{2BC28753-87DA-4CDC-AD4A-0B5160780E50}" dt="2024-04-29T14:56:22.266" v="52" actId="478"/>
          <ac:graphicFrameMkLst>
            <pc:docMk/>
            <pc:sldMk cId="2002184084" sldId="337"/>
            <ac:graphicFrameMk id="9" creationId="{6E77C21F-4A0C-4371-A389-DAC09E5A15B6}"/>
          </ac:graphicFrameMkLst>
        </pc:graphicFrameChg>
      </pc:sldChg>
      <pc:sldChg chg="modNotesTx">
        <pc:chgData name="NRohim" userId="edea6f5e-3c25-428c-9094-e85964143b45" providerId="ADAL" clId="{2BC28753-87DA-4CDC-AD4A-0B5160780E50}" dt="2024-04-29T14:58:14.859" v="55" actId="20577"/>
        <pc:sldMkLst>
          <pc:docMk/>
          <pc:sldMk cId="4084203306" sldId="344"/>
        </pc:sldMkLst>
      </pc:sldChg>
      <pc:sldChg chg="modSp new del mod">
        <pc:chgData name="NRohim" userId="edea6f5e-3c25-428c-9094-e85964143b45" providerId="ADAL" clId="{2BC28753-87DA-4CDC-AD4A-0B5160780E50}" dt="2024-04-29T14:55:48.912" v="49" actId="47"/>
        <pc:sldMkLst>
          <pc:docMk/>
          <pc:sldMk cId="2586672127" sldId="345"/>
        </pc:sldMkLst>
        <pc:spChg chg="mod">
          <ac:chgData name="NRohim" userId="edea6f5e-3c25-428c-9094-e85964143b45" providerId="ADAL" clId="{2BC28753-87DA-4CDC-AD4A-0B5160780E50}" dt="2024-04-29T14:53:36.227" v="36" actId="20577"/>
          <ac:spMkLst>
            <pc:docMk/>
            <pc:sldMk cId="2586672127" sldId="345"/>
            <ac:spMk id="2" creationId="{8E11AC4A-DACB-48A5-94FE-6883A01FF83A}"/>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youtube.com/results?search_query=mr+thorne+letter+soun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results?search_query=mr+thorne+letter+soun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8557D-BB61-4560-ADEB-913787ADA4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30AC12-275C-47E9-B6DB-FC7519CEC415}">
      <dgm:prSet custT="1"/>
      <dgm:spPr/>
      <dgm:t>
        <a:bodyPr/>
        <a:lstStyle/>
        <a:p>
          <a:r>
            <a:rPr lang="en-GB" sz="1800" dirty="0">
              <a:solidFill>
                <a:schemeClr val="tx1"/>
              </a:solidFill>
            </a:rPr>
            <a:t>Phonics is a way of teaching children how to read and write.</a:t>
          </a:r>
          <a:endParaRPr lang="en-US" sz="1800" dirty="0">
            <a:solidFill>
              <a:schemeClr val="tx1"/>
            </a:solidFill>
          </a:endParaRPr>
        </a:p>
      </dgm:t>
    </dgm:pt>
    <dgm:pt modelId="{CF475473-32A2-48D7-8E8C-184900225843}" type="parTrans" cxnId="{613856E6-59D7-46C9-A96F-9F777D8EE0B2}">
      <dgm:prSet/>
      <dgm:spPr/>
      <dgm:t>
        <a:bodyPr/>
        <a:lstStyle/>
        <a:p>
          <a:endParaRPr lang="en-US"/>
        </a:p>
      </dgm:t>
    </dgm:pt>
    <dgm:pt modelId="{6DAF2AAE-C285-4312-8D21-0C91EE20D466}" type="sibTrans" cxnId="{613856E6-59D7-46C9-A96F-9F777D8EE0B2}">
      <dgm:prSet/>
      <dgm:spPr/>
      <dgm:t>
        <a:bodyPr/>
        <a:lstStyle/>
        <a:p>
          <a:endParaRPr lang="en-US"/>
        </a:p>
      </dgm:t>
    </dgm:pt>
    <dgm:pt modelId="{1A7183DA-81FF-4FDF-A00C-97493114D444}">
      <dgm:prSet custT="1"/>
      <dgm:spPr/>
      <dgm:t>
        <a:bodyPr/>
        <a:lstStyle/>
        <a:p>
          <a:r>
            <a:rPr lang="en-GB" sz="1800" dirty="0">
              <a:solidFill>
                <a:schemeClr val="tx1"/>
              </a:solidFill>
            </a:rPr>
            <a:t>Teaches children to blend the sounds (phonemes) of letters (grapheme) together to read unfamiliar words.</a:t>
          </a:r>
          <a:endParaRPr lang="en-US" sz="1800" dirty="0">
            <a:solidFill>
              <a:schemeClr val="tx1"/>
            </a:solidFill>
          </a:endParaRPr>
        </a:p>
      </dgm:t>
    </dgm:pt>
    <dgm:pt modelId="{ED240AC0-7D45-466A-84A6-3983E7823798}" type="parTrans" cxnId="{F1202ECC-647E-4F0F-9A56-5E862477207E}">
      <dgm:prSet/>
      <dgm:spPr/>
      <dgm:t>
        <a:bodyPr/>
        <a:lstStyle/>
        <a:p>
          <a:endParaRPr lang="en-US"/>
        </a:p>
      </dgm:t>
    </dgm:pt>
    <dgm:pt modelId="{C80EB38C-D8CD-43B0-A4AF-3BDCA9159A27}" type="sibTrans" cxnId="{F1202ECC-647E-4F0F-9A56-5E862477207E}">
      <dgm:prSet/>
      <dgm:spPr/>
      <dgm:t>
        <a:bodyPr/>
        <a:lstStyle/>
        <a:p>
          <a:endParaRPr lang="en-US"/>
        </a:p>
      </dgm:t>
    </dgm:pt>
    <dgm:pt modelId="{E2C3850C-77EF-4A05-A20E-05B70C4F67B1}">
      <dgm:prSet custT="1"/>
      <dgm:spPr/>
      <dgm:t>
        <a:bodyPr/>
        <a:lstStyle/>
        <a:p>
          <a:r>
            <a:rPr lang="en-GB" sz="1800" dirty="0">
              <a:solidFill>
                <a:schemeClr val="tx1"/>
              </a:solidFill>
            </a:rPr>
            <a:t> Children are expected to read a range of common words fluently by the end of Reception </a:t>
          </a:r>
          <a:endParaRPr lang="en-US" sz="1800" dirty="0">
            <a:solidFill>
              <a:schemeClr val="tx1"/>
            </a:solidFill>
          </a:endParaRPr>
        </a:p>
      </dgm:t>
    </dgm:pt>
    <dgm:pt modelId="{6828CD08-0298-4927-BBBB-5C2398621C2B}" type="parTrans" cxnId="{F12F9EEA-64E1-44F3-9899-D00C82DC9C8F}">
      <dgm:prSet/>
      <dgm:spPr/>
      <dgm:t>
        <a:bodyPr/>
        <a:lstStyle/>
        <a:p>
          <a:endParaRPr lang="en-US"/>
        </a:p>
      </dgm:t>
    </dgm:pt>
    <dgm:pt modelId="{DC40EB5F-90A8-4E58-A3B6-FBA321C7D0DF}" type="sibTrans" cxnId="{F12F9EEA-64E1-44F3-9899-D00C82DC9C8F}">
      <dgm:prSet/>
      <dgm:spPr/>
      <dgm:t>
        <a:bodyPr/>
        <a:lstStyle/>
        <a:p>
          <a:endParaRPr lang="en-US"/>
        </a:p>
      </dgm:t>
    </dgm:pt>
    <dgm:pt modelId="{EE85FE72-7944-4A82-998F-CCBE025A74FF}">
      <dgm:prSet custT="1"/>
      <dgm:spPr/>
      <dgm:t>
        <a:bodyPr/>
        <a:lstStyle/>
        <a:p>
          <a:r>
            <a:rPr lang="en-US" sz="1800" b="1" dirty="0">
              <a:solidFill>
                <a:srgbClr val="FF0000"/>
              </a:solidFill>
              <a:latin typeface="Calibri" panose="020F0502020204030204" pitchFamily="34" charset="0"/>
              <a:cs typeface="Calibri" panose="020F0502020204030204" pitchFamily="34" charset="0"/>
            </a:rPr>
            <a:t>Website Links </a:t>
          </a:r>
          <a:endParaRPr lang="en-US" sz="1800" dirty="0">
            <a:solidFill>
              <a:srgbClr val="FF0000"/>
            </a:solidFill>
            <a:latin typeface="Calibri" panose="020F0502020204030204" pitchFamily="34" charset="0"/>
            <a:cs typeface="Calibri" panose="020F0502020204030204" pitchFamily="34" charset="0"/>
          </a:endParaRPr>
        </a:p>
      </dgm:t>
    </dgm:pt>
    <dgm:pt modelId="{A6039934-E0AD-46FE-9A3E-8EAB128CE439}" type="parTrans" cxnId="{FE1DEACB-E0F0-4D69-B29F-5A40D9E36323}">
      <dgm:prSet/>
      <dgm:spPr/>
      <dgm:t>
        <a:bodyPr/>
        <a:lstStyle/>
        <a:p>
          <a:endParaRPr lang="en-US"/>
        </a:p>
      </dgm:t>
    </dgm:pt>
    <dgm:pt modelId="{F5A21ABD-863B-40F0-8849-D264EEADCD45}" type="sibTrans" cxnId="{FE1DEACB-E0F0-4D69-B29F-5A40D9E36323}">
      <dgm:prSet/>
      <dgm:spPr/>
      <dgm:t>
        <a:bodyPr/>
        <a:lstStyle/>
        <a:p>
          <a:endParaRPr lang="en-US"/>
        </a:p>
      </dgm:t>
    </dgm:pt>
    <dgm:pt modelId="{B87994C8-170F-4EE4-B0A8-EF1893291DF2}">
      <dgm:prSet/>
      <dgm:spPr/>
      <dgm:t>
        <a:bodyPr/>
        <a:lstStyle/>
        <a:p>
          <a:r>
            <a:rPr lang="en-GB" dirty="0">
              <a:solidFill>
                <a:srgbClr val="FF000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https://www.littlewandlelettersandsounds.org.uk/resources/for-parents/</a:t>
          </a:r>
          <a:endParaRPr lang="en-US" dirty="0">
            <a:solidFill>
              <a:srgbClr val="FF0000"/>
            </a:solidFill>
          </a:endParaRPr>
        </a:p>
      </dgm:t>
    </dgm:pt>
    <dgm:pt modelId="{641841C9-8627-42E3-A9F4-2F74FBF1D461}" type="parTrans" cxnId="{21555B7B-5C9E-4F49-B165-0EC4F6C6635E}">
      <dgm:prSet/>
      <dgm:spPr/>
      <dgm:t>
        <a:bodyPr/>
        <a:lstStyle/>
        <a:p>
          <a:endParaRPr lang="en-US"/>
        </a:p>
      </dgm:t>
    </dgm:pt>
    <dgm:pt modelId="{5AEB6CC9-4E09-46AA-87C9-FE8C184804F9}" type="sibTrans" cxnId="{21555B7B-5C9E-4F49-B165-0EC4F6C6635E}">
      <dgm:prSet/>
      <dgm:spPr/>
      <dgm:t>
        <a:bodyPr/>
        <a:lstStyle/>
        <a:p>
          <a:endParaRPr lang="en-US"/>
        </a:p>
      </dgm:t>
    </dgm:pt>
    <dgm:pt modelId="{5C09AC2C-D919-4005-8527-A07032C6144E}">
      <dgm:prSet custT="1"/>
      <dgm:spPr/>
      <dgm:t>
        <a:bodyPr/>
        <a:lstStyle/>
        <a:p>
          <a:r>
            <a:rPr lang="en-GB" sz="1800" dirty="0">
              <a:solidFill>
                <a:schemeClr val="tx1"/>
              </a:solidFill>
            </a:rPr>
            <a:t>Children have phonics lesson every day from 9-9.30 </a:t>
          </a:r>
          <a:endParaRPr lang="en-US" sz="1800" dirty="0">
            <a:solidFill>
              <a:schemeClr val="tx1"/>
            </a:solidFill>
          </a:endParaRPr>
        </a:p>
      </dgm:t>
    </dgm:pt>
    <dgm:pt modelId="{95FDC5DA-78DF-438E-B4ED-227C11BE4189}" type="parTrans" cxnId="{3AE70CB1-2480-4CFD-A1C1-C2A02DDEBAA0}">
      <dgm:prSet/>
      <dgm:spPr/>
      <dgm:t>
        <a:bodyPr/>
        <a:lstStyle/>
        <a:p>
          <a:endParaRPr lang="en-GB"/>
        </a:p>
      </dgm:t>
    </dgm:pt>
    <dgm:pt modelId="{2A61BCD0-18D7-4282-8056-7BE45232DD14}" type="sibTrans" cxnId="{3AE70CB1-2480-4CFD-A1C1-C2A02DDEBAA0}">
      <dgm:prSet/>
      <dgm:spPr/>
      <dgm:t>
        <a:bodyPr/>
        <a:lstStyle/>
        <a:p>
          <a:endParaRPr lang="en-GB"/>
        </a:p>
      </dgm:t>
    </dgm:pt>
    <dgm:pt modelId="{23E2149B-8816-4B2A-8733-0686821383CB}">
      <dgm:prSet/>
      <dgm:spPr/>
      <dgm:t>
        <a:bodyPr/>
        <a:lstStyle/>
        <a:p>
          <a:r>
            <a:rPr lang="en-GB"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https://www.youtube.com/results?search_query=mr+thorne+letter+sounds</a:t>
          </a:r>
          <a:r>
            <a:rPr lang="en-GB" dirty="0">
              <a:solidFill>
                <a:srgbClr val="FF0000"/>
              </a:solidFill>
            </a:rPr>
            <a:t> </a:t>
          </a:r>
          <a:endParaRPr lang="en-US" dirty="0">
            <a:solidFill>
              <a:srgbClr val="FF0000"/>
            </a:solidFill>
          </a:endParaRPr>
        </a:p>
      </dgm:t>
    </dgm:pt>
    <dgm:pt modelId="{6600BC5D-EA17-4D62-B6C6-5A2601E66D30}" type="parTrans" cxnId="{217460A8-8A72-4C49-915D-E00DC86E78AF}">
      <dgm:prSet/>
      <dgm:spPr/>
      <dgm:t>
        <a:bodyPr/>
        <a:lstStyle/>
        <a:p>
          <a:endParaRPr lang="en-GB"/>
        </a:p>
      </dgm:t>
    </dgm:pt>
    <dgm:pt modelId="{69CAF870-3AD6-40CD-B219-0C8DEDF59E8E}" type="sibTrans" cxnId="{217460A8-8A72-4C49-915D-E00DC86E78AF}">
      <dgm:prSet/>
      <dgm:spPr/>
      <dgm:t>
        <a:bodyPr/>
        <a:lstStyle/>
        <a:p>
          <a:endParaRPr lang="en-GB"/>
        </a:p>
      </dgm:t>
    </dgm:pt>
    <dgm:pt modelId="{119A422D-8DFF-47BC-A45A-0AA5CF24774E}">
      <dgm:prSet/>
      <dgm:spPr/>
      <dgm:t>
        <a:bodyPr/>
        <a:lstStyle/>
        <a:p>
          <a:r>
            <a:rPr lang="en-US" b="1" dirty="0">
              <a:solidFill>
                <a:srgbClr val="FF0000"/>
              </a:solidFill>
              <a:latin typeface="Calibri" panose="020F0502020204030204" pitchFamily="34" charset="0"/>
              <a:cs typeface="Calibri" panose="020F0502020204030204" pitchFamily="34" charset="0"/>
            </a:rPr>
            <a:t>Reading</a:t>
          </a:r>
        </a:p>
        <a:p>
          <a:endParaRPr lang="en-US" dirty="0">
            <a:solidFill>
              <a:srgbClr val="FF0000"/>
            </a:solidFill>
            <a:latin typeface="Calibri" panose="020F0502020204030204" pitchFamily="34" charset="0"/>
            <a:cs typeface="Calibri" panose="020F0502020204030204" pitchFamily="34" charset="0"/>
          </a:endParaRPr>
        </a:p>
      </dgm:t>
    </dgm:pt>
    <dgm:pt modelId="{48B35941-EA66-4CF9-BD4F-FE74C747D291}" type="parTrans" cxnId="{8614DA01-0C20-46CB-A5CF-40C40BB0D6DE}">
      <dgm:prSet/>
      <dgm:spPr/>
      <dgm:t>
        <a:bodyPr/>
        <a:lstStyle/>
        <a:p>
          <a:endParaRPr lang="en-GB"/>
        </a:p>
      </dgm:t>
    </dgm:pt>
    <dgm:pt modelId="{F0A6FD25-8191-483F-AC09-8D2588198B86}" type="sibTrans" cxnId="{8614DA01-0C20-46CB-A5CF-40C40BB0D6DE}">
      <dgm:prSet/>
      <dgm:spPr/>
      <dgm:t>
        <a:bodyPr/>
        <a:lstStyle/>
        <a:p>
          <a:endParaRPr lang="en-GB"/>
        </a:p>
      </dgm:t>
    </dgm:pt>
    <dgm:pt modelId="{924086F7-D42F-414B-81E3-8936EEBFD65E}" type="pres">
      <dgm:prSet presAssocID="{E5B8557D-BB61-4560-ADEB-913787ADA414}" presName="linear" presStyleCnt="0">
        <dgm:presLayoutVars>
          <dgm:dir/>
          <dgm:animLvl val="lvl"/>
          <dgm:resizeHandles val="exact"/>
        </dgm:presLayoutVars>
      </dgm:prSet>
      <dgm:spPr/>
    </dgm:pt>
    <dgm:pt modelId="{AF6A553C-31FA-0F48-88B3-8F7650656009}" type="pres">
      <dgm:prSet presAssocID="{FC30AC12-275C-47E9-B6DB-FC7519CEC415}" presName="parentLin" presStyleCnt="0"/>
      <dgm:spPr/>
    </dgm:pt>
    <dgm:pt modelId="{4760DB0E-34BC-4847-9E4D-12635CB92CCF}" type="pres">
      <dgm:prSet presAssocID="{FC30AC12-275C-47E9-B6DB-FC7519CEC415}" presName="parentLeftMargin" presStyleLbl="node1" presStyleIdx="0" presStyleCnt="3"/>
      <dgm:spPr/>
    </dgm:pt>
    <dgm:pt modelId="{57C6E3C8-8C66-4149-8C6F-9D82953EC3FF}" type="pres">
      <dgm:prSet presAssocID="{FC30AC12-275C-47E9-B6DB-FC7519CEC415}" presName="parentText" presStyleLbl="node1" presStyleIdx="0" presStyleCnt="3" custScaleX="126758" custLinFactNeighborX="-10204" custLinFactNeighborY="-4479">
        <dgm:presLayoutVars>
          <dgm:chMax val="0"/>
          <dgm:bulletEnabled val="1"/>
        </dgm:presLayoutVars>
      </dgm:prSet>
      <dgm:spPr/>
    </dgm:pt>
    <dgm:pt modelId="{E4EE7A4E-13D7-874B-9A03-113CA1A975FB}" type="pres">
      <dgm:prSet presAssocID="{FC30AC12-275C-47E9-B6DB-FC7519CEC415}" presName="negativeSpace" presStyleCnt="0"/>
      <dgm:spPr/>
    </dgm:pt>
    <dgm:pt modelId="{57BE6A2D-82C6-464D-9CA8-5A68E481F25B}" type="pres">
      <dgm:prSet presAssocID="{FC30AC12-275C-47E9-B6DB-FC7519CEC415}" presName="childText" presStyleLbl="conFgAcc1" presStyleIdx="0" presStyleCnt="3">
        <dgm:presLayoutVars>
          <dgm:bulletEnabled val="1"/>
        </dgm:presLayoutVars>
      </dgm:prSet>
      <dgm:spPr/>
    </dgm:pt>
    <dgm:pt modelId="{E8EC0D99-AE51-9542-A4C4-DF193248F1F0}" type="pres">
      <dgm:prSet presAssocID="{6DAF2AAE-C285-4312-8D21-0C91EE20D466}" presName="spaceBetweenRectangles" presStyleCnt="0"/>
      <dgm:spPr/>
    </dgm:pt>
    <dgm:pt modelId="{15686815-8B8A-5D40-8A69-6ED99DFAFCD1}" type="pres">
      <dgm:prSet presAssocID="{EE85FE72-7944-4A82-998F-CCBE025A74FF}" presName="parentLin" presStyleCnt="0"/>
      <dgm:spPr/>
    </dgm:pt>
    <dgm:pt modelId="{05FF964F-EF03-3F4E-8F04-7790C50B06EA}" type="pres">
      <dgm:prSet presAssocID="{EE85FE72-7944-4A82-998F-CCBE025A74FF}" presName="parentLeftMargin" presStyleLbl="node1" presStyleIdx="0" presStyleCnt="3"/>
      <dgm:spPr/>
    </dgm:pt>
    <dgm:pt modelId="{7709623E-2C53-1E45-AEE5-CBE4D38C2416}" type="pres">
      <dgm:prSet presAssocID="{EE85FE72-7944-4A82-998F-CCBE025A74FF}" presName="parentText" presStyleLbl="node1" presStyleIdx="1" presStyleCnt="3" custScaleX="127504" custLinFactNeighborX="-5102" custLinFactNeighborY="-38845">
        <dgm:presLayoutVars>
          <dgm:chMax val="0"/>
          <dgm:bulletEnabled val="1"/>
        </dgm:presLayoutVars>
      </dgm:prSet>
      <dgm:spPr/>
    </dgm:pt>
    <dgm:pt modelId="{E7501695-227C-A540-974F-66B3505657D5}" type="pres">
      <dgm:prSet presAssocID="{EE85FE72-7944-4A82-998F-CCBE025A74FF}" presName="negativeSpace" presStyleCnt="0"/>
      <dgm:spPr/>
    </dgm:pt>
    <dgm:pt modelId="{1DA3472D-06E2-2444-BFAF-A90A5CB31B80}" type="pres">
      <dgm:prSet presAssocID="{EE85FE72-7944-4A82-998F-CCBE025A74FF}" presName="childText" presStyleLbl="conFgAcc1" presStyleIdx="1" presStyleCnt="3" custLinFactY="-2396" custLinFactNeighborX="-6914" custLinFactNeighborY="-100000">
        <dgm:presLayoutVars>
          <dgm:bulletEnabled val="1"/>
        </dgm:presLayoutVars>
      </dgm:prSet>
      <dgm:spPr/>
    </dgm:pt>
    <dgm:pt modelId="{139C95F4-C700-4E26-A1B8-7557C4DA8583}" type="pres">
      <dgm:prSet presAssocID="{F5A21ABD-863B-40F0-8849-D264EEADCD45}" presName="spaceBetweenRectangles" presStyleCnt="0"/>
      <dgm:spPr/>
    </dgm:pt>
    <dgm:pt modelId="{133AF10F-EE39-42C0-A37C-80F89E546CC7}" type="pres">
      <dgm:prSet presAssocID="{119A422D-8DFF-47BC-A45A-0AA5CF24774E}" presName="parentLin" presStyleCnt="0"/>
      <dgm:spPr/>
    </dgm:pt>
    <dgm:pt modelId="{4AD39F8E-F457-4AA6-AF3E-8D1C6612B3C1}" type="pres">
      <dgm:prSet presAssocID="{119A422D-8DFF-47BC-A45A-0AA5CF24774E}" presName="parentLeftMargin" presStyleLbl="node1" presStyleIdx="1" presStyleCnt="3" custScaleX="127504" custLinFactNeighborX="-5102" custLinFactNeighborY="-38845"/>
      <dgm:spPr/>
    </dgm:pt>
    <dgm:pt modelId="{B1F149F4-340A-4C7F-8DE7-CBF2E8DB0430}" type="pres">
      <dgm:prSet presAssocID="{119A422D-8DFF-47BC-A45A-0AA5CF24774E}" presName="parentText" presStyleLbl="node1" presStyleIdx="2" presStyleCnt="3">
        <dgm:presLayoutVars>
          <dgm:chMax val="0"/>
          <dgm:bulletEnabled val="1"/>
        </dgm:presLayoutVars>
      </dgm:prSet>
      <dgm:spPr/>
    </dgm:pt>
    <dgm:pt modelId="{84DF408E-50FA-4519-87B6-3155FB47BBC0}" type="pres">
      <dgm:prSet presAssocID="{119A422D-8DFF-47BC-A45A-0AA5CF24774E}" presName="negativeSpace" presStyleCnt="0"/>
      <dgm:spPr/>
    </dgm:pt>
    <dgm:pt modelId="{BD02A56B-A67E-4A50-8430-59202B9E6F39}" type="pres">
      <dgm:prSet presAssocID="{119A422D-8DFF-47BC-A45A-0AA5CF24774E}" presName="childText" presStyleLbl="conFgAcc1" presStyleIdx="2" presStyleCnt="3">
        <dgm:presLayoutVars>
          <dgm:bulletEnabled val="1"/>
        </dgm:presLayoutVars>
      </dgm:prSet>
      <dgm:spPr/>
    </dgm:pt>
  </dgm:ptLst>
  <dgm:cxnLst>
    <dgm:cxn modelId="{8614DA01-0C20-46CB-A5CF-40C40BB0D6DE}" srcId="{E5B8557D-BB61-4560-ADEB-913787ADA414}" destId="{119A422D-8DFF-47BC-A45A-0AA5CF24774E}" srcOrd="2" destOrd="0" parTransId="{48B35941-EA66-4CF9-BD4F-FE74C747D291}" sibTransId="{F0A6FD25-8191-483F-AC09-8D2588198B86}"/>
    <dgm:cxn modelId="{15FA6509-9511-E547-B859-6B2F3F152EA4}" type="presOf" srcId="{E2C3850C-77EF-4A05-A20E-05B70C4F67B1}" destId="{57BE6A2D-82C6-464D-9CA8-5A68E481F25B}" srcOrd="0" destOrd="1" presId="urn:microsoft.com/office/officeart/2005/8/layout/list1"/>
    <dgm:cxn modelId="{EBBA401E-156F-6C4C-B904-040917698261}" type="presOf" srcId="{E5B8557D-BB61-4560-ADEB-913787ADA414}" destId="{924086F7-D42F-414B-81E3-8936EEBFD65E}" srcOrd="0" destOrd="0" presId="urn:microsoft.com/office/officeart/2005/8/layout/list1"/>
    <dgm:cxn modelId="{ABA28938-33C1-EB48-8D0D-7DC2B145AD65}" type="presOf" srcId="{FC30AC12-275C-47E9-B6DB-FC7519CEC415}" destId="{4760DB0E-34BC-4847-9E4D-12635CB92CCF}" srcOrd="0" destOrd="0" presId="urn:microsoft.com/office/officeart/2005/8/layout/list1"/>
    <dgm:cxn modelId="{69919F67-F759-DE48-8D37-584A258F6AB1}" type="presOf" srcId="{1A7183DA-81FF-4FDF-A00C-97493114D444}" destId="{57BE6A2D-82C6-464D-9CA8-5A68E481F25B}" srcOrd="0" destOrd="0" presId="urn:microsoft.com/office/officeart/2005/8/layout/list1"/>
    <dgm:cxn modelId="{A7E9CD67-3B9F-2841-AED0-AB0DA4E2A95B}" type="presOf" srcId="{FC30AC12-275C-47E9-B6DB-FC7519CEC415}" destId="{57C6E3C8-8C66-4149-8C6F-9D82953EC3FF}" srcOrd="1" destOrd="0" presId="urn:microsoft.com/office/officeart/2005/8/layout/list1"/>
    <dgm:cxn modelId="{2447804A-17E6-4277-8D45-B69B544E7C45}" type="presOf" srcId="{119A422D-8DFF-47BC-A45A-0AA5CF24774E}" destId="{B1F149F4-340A-4C7F-8DE7-CBF2E8DB0430}" srcOrd="1" destOrd="0" presId="urn:microsoft.com/office/officeart/2005/8/layout/list1"/>
    <dgm:cxn modelId="{CE75E451-6527-4D2B-9269-8AE2FDC692DE}" type="presOf" srcId="{23E2149B-8816-4B2A-8733-0686821383CB}" destId="{1DA3472D-06E2-2444-BFAF-A90A5CB31B80}" srcOrd="0" destOrd="1" presId="urn:microsoft.com/office/officeart/2005/8/layout/list1"/>
    <dgm:cxn modelId="{3405DE55-4FCC-3846-8ADE-696AE80C9117}" type="presOf" srcId="{EE85FE72-7944-4A82-998F-CCBE025A74FF}" destId="{05FF964F-EF03-3F4E-8F04-7790C50B06EA}" srcOrd="0" destOrd="0" presId="urn:microsoft.com/office/officeart/2005/8/layout/list1"/>
    <dgm:cxn modelId="{8E8AFD7A-A60E-4DD3-BC51-415B54FC9F57}" type="presOf" srcId="{5C09AC2C-D919-4005-8527-A07032C6144E}" destId="{57BE6A2D-82C6-464D-9CA8-5A68E481F25B}" srcOrd="0" destOrd="2" presId="urn:microsoft.com/office/officeart/2005/8/layout/list1"/>
    <dgm:cxn modelId="{21555B7B-5C9E-4F49-B165-0EC4F6C6635E}" srcId="{EE85FE72-7944-4A82-998F-CCBE025A74FF}" destId="{B87994C8-170F-4EE4-B0A8-EF1893291DF2}" srcOrd="0" destOrd="0" parTransId="{641841C9-8627-42E3-A9F4-2F74FBF1D461}" sibTransId="{5AEB6CC9-4E09-46AA-87C9-FE8C184804F9}"/>
    <dgm:cxn modelId="{5DB7037C-0EB1-E54D-9FD6-1862534F94C9}" type="presOf" srcId="{EE85FE72-7944-4A82-998F-CCBE025A74FF}" destId="{7709623E-2C53-1E45-AEE5-CBE4D38C2416}" srcOrd="1" destOrd="0" presId="urn:microsoft.com/office/officeart/2005/8/layout/list1"/>
    <dgm:cxn modelId="{217460A8-8A72-4C49-915D-E00DC86E78AF}" srcId="{EE85FE72-7944-4A82-998F-CCBE025A74FF}" destId="{23E2149B-8816-4B2A-8733-0686821383CB}" srcOrd="1" destOrd="0" parTransId="{6600BC5D-EA17-4D62-B6C6-5A2601E66D30}" sibTransId="{69CAF870-3AD6-40CD-B219-0C8DEDF59E8E}"/>
    <dgm:cxn modelId="{3AE70CB1-2480-4CFD-A1C1-C2A02DDEBAA0}" srcId="{FC30AC12-275C-47E9-B6DB-FC7519CEC415}" destId="{5C09AC2C-D919-4005-8527-A07032C6144E}" srcOrd="2" destOrd="0" parTransId="{95FDC5DA-78DF-438E-B4ED-227C11BE4189}" sibTransId="{2A61BCD0-18D7-4282-8056-7BE45232DD14}"/>
    <dgm:cxn modelId="{91D160BB-200C-8244-9732-580845FCF687}" type="presOf" srcId="{B87994C8-170F-4EE4-B0A8-EF1893291DF2}" destId="{1DA3472D-06E2-2444-BFAF-A90A5CB31B80}" srcOrd="0" destOrd="0" presId="urn:microsoft.com/office/officeart/2005/8/layout/list1"/>
    <dgm:cxn modelId="{FE1DEACB-E0F0-4D69-B29F-5A40D9E36323}" srcId="{E5B8557D-BB61-4560-ADEB-913787ADA414}" destId="{EE85FE72-7944-4A82-998F-CCBE025A74FF}" srcOrd="1" destOrd="0" parTransId="{A6039934-E0AD-46FE-9A3E-8EAB128CE439}" sibTransId="{F5A21ABD-863B-40F0-8849-D264EEADCD45}"/>
    <dgm:cxn modelId="{F1202ECC-647E-4F0F-9A56-5E862477207E}" srcId="{FC30AC12-275C-47E9-B6DB-FC7519CEC415}" destId="{1A7183DA-81FF-4FDF-A00C-97493114D444}" srcOrd="0" destOrd="0" parTransId="{ED240AC0-7D45-466A-84A6-3983E7823798}" sibTransId="{C80EB38C-D8CD-43B0-A4AF-3BDCA9159A27}"/>
    <dgm:cxn modelId="{6D2485D2-7BC5-41F6-ADC2-556308728CEE}" type="presOf" srcId="{119A422D-8DFF-47BC-A45A-0AA5CF24774E}" destId="{4AD39F8E-F457-4AA6-AF3E-8D1C6612B3C1}" srcOrd="0" destOrd="0" presId="urn:microsoft.com/office/officeart/2005/8/layout/list1"/>
    <dgm:cxn modelId="{613856E6-59D7-46C9-A96F-9F777D8EE0B2}" srcId="{E5B8557D-BB61-4560-ADEB-913787ADA414}" destId="{FC30AC12-275C-47E9-B6DB-FC7519CEC415}" srcOrd="0" destOrd="0" parTransId="{CF475473-32A2-48D7-8E8C-184900225843}" sibTransId="{6DAF2AAE-C285-4312-8D21-0C91EE20D466}"/>
    <dgm:cxn modelId="{F12F9EEA-64E1-44F3-9899-D00C82DC9C8F}" srcId="{FC30AC12-275C-47E9-B6DB-FC7519CEC415}" destId="{E2C3850C-77EF-4A05-A20E-05B70C4F67B1}" srcOrd="1" destOrd="0" parTransId="{6828CD08-0298-4927-BBBB-5C2398621C2B}" sibTransId="{DC40EB5F-90A8-4E58-A3B6-FBA321C7D0DF}"/>
    <dgm:cxn modelId="{8137E678-B099-BA47-857E-DECDBA97C34E}" type="presParOf" srcId="{924086F7-D42F-414B-81E3-8936EEBFD65E}" destId="{AF6A553C-31FA-0F48-88B3-8F7650656009}" srcOrd="0" destOrd="0" presId="urn:microsoft.com/office/officeart/2005/8/layout/list1"/>
    <dgm:cxn modelId="{1AE5E039-E542-524B-B45C-F58AFC77A793}" type="presParOf" srcId="{AF6A553C-31FA-0F48-88B3-8F7650656009}" destId="{4760DB0E-34BC-4847-9E4D-12635CB92CCF}" srcOrd="0" destOrd="0" presId="urn:microsoft.com/office/officeart/2005/8/layout/list1"/>
    <dgm:cxn modelId="{9D5E9155-6DA1-2742-B7B4-CE3D40409B8B}" type="presParOf" srcId="{AF6A553C-31FA-0F48-88B3-8F7650656009}" destId="{57C6E3C8-8C66-4149-8C6F-9D82953EC3FF}" srcOrd="1" destOrd="0" presId="urn:microsoft.com/office/officeart/2005/8/layout/list1"/>
    <dgm:cxn modelId="{7B729DF4-7F5C-7D4A-A085-BEFCE344C746}" type="presParOf" srcId="{924086F7-D42F-414B-81E3-8936EEBFD65E}" destId="{E4EE7A4E-13D7-874B-9A03-113CA1A975FB}" srcOrd="1" destOrd="0" presId="urn:microsoft.com/office/officeart/2005/8/layout/list1"/>
    <dgm:cxn modelId="{ECF53C29-0BD3-474E-B84A-351864989F00}" type="presParOf" srcId="{924086F7-D42F-414B-81E3-8936EEBFD65E}" destId="{57BE6A2D-82C6-464D-9CA8-5A68E481F25B}" srcOrd="2" destOrd="0" presId="urn:microsoft.com/office/officeart/2005/8/layout/list1"/>
    <dgm:cxn modelId="{7AC1CA1B-288E-BF44-8914-3B4373949878}" type="presParOf" srcId="{924086F7-D42F-414B-81E3-8936EEBFD65E}" destId="{E8EC0D99-AE51-9542-A4C4-DF193248F1F0}" srcOrd="3" destOrd="0" presId="urn:microsoft.com/office/officeart/2005/8/layout/list1"/>
    <dgm:cxn modelId="{C84D8A80-3F49-9C4C-A004-504302ABBC76}" type="presParOf" srcId="{924086F7-D42F-414B-81E3-8936EEBFD65E}" destId="{15686815-8B8A-5D40-8A69-6ED99DFAFCD1}" srcOrd="4" destOrd="0" presId="urn:microsoft.com/office/officeart/2005/8/layout/list1"/>
    <dgm:cxn modelId="{97009570-8196-9047-A8EB-760356F86B8D}" type="presParOf" srcId="{15686815-8B8A-5D40-8A69-6ED99DFAFCD1}" destId="{05FF964F-EF03-3F4E-8F04-7790C50B06EA}" srcOrd="0" destOrd="0" presId="urn:microsoft.com/office/officeart/2005/8/layout/list1"/>
    <dgm:cxn modelId="{2D2D3C94-3D46-F043-AF4A-0484DF064762}" type="presParOf" srcId="{15686815-8B8A-5D40-8A69-6ED99DFAFCD1}" destId="{7709623E-2C53-1E45-AEE5-CBE4D38C2416}" srcOrd="1" destOrd="0" presId="urn:microsoft.com/office/officeart/2005/8/layout/list1"/>
    <dgm:cxn modelId="{D70CAC94-B8BE-D146-974E-7E2AF1B76068}" type="presParOf" srcId="{924086F7-D42F-414B-81E3-8936EEBFD65E}" destId="{E7501695-227C-A540-974F-66B3505657D5}" srcOrd="5" destOrd="0" presId="urn:microsoft.com/office/officeart/2005/8/layout/list1"/>
    <dgm:cxn modelId="{81F306CD-65F3-F947-BF62-CEB68DCB28DC}" type="presParOf" srcId="{924086F7-D42F-414B-81E3-8936EEBFD65E}" destId="{1DA3472D-06E2-2444-BFAF-A90A5CB31B80}" srcOrd="6" destOrd="0" presId="urn:microsoft.com/office/officeart/2005/8/layout/list1"/>
    <dgm:cxn modelId="{741EF540-7280-48D7-A303-1D0D4229D650}" type="presParOf" srcId="{924086F7-D42F-414B-81E3-8936EEBFD65E}" destId="{139C95F4-C700-4E26-A1B8-7557C4DA8583}" srcOrd="7" destOrd="0" presId="urn:microsoft.com/office/officeart/2005/8/layout/list1"/>
    <dgm:cxn modelId="{CC9A0527-9F16-45BD-B00E-E836692013EE}" type="presParOf" srcId="{924086F7-D42F-414B-81E3-8936EEBFD65E}" destId="{133AF10F-EE39-42C0-A37C-80F89E546CC7}" srcOrd="8" destOrd="0" presId="urn:microsoft.com/office/officeart/2005/8/layout/list1"/>
    <dgm:cxn modelId="{726FAC3B-AD65-4A46-B928-5F9D31485B5E}" type="presParOf" srcId="{133AF10F-EE39-42C0-A37C-80F89E546CC7}" destId="{4AD39F8E-F457-4AA6-AF3E-8D1C6612B3C1}" srcOrd="0" destOrd="0" presId="urn:microsoft.com/office/officeart/2005/8/layout/list1"/>
    <dgm:cxn modelId="{F6479274-C2BC-4E54-8704-3E7408E7F8CD}" type="presParOf" srcId="{133AF10F-EE39-42C0-A37C-80F89E546CC7}" destId="{B1F149F4-340A-4C7F-8DE7-CBF2E8DB0430}" srcOrd="1" destOrd="0" presId="urn:microsoft.com/office/officeart/2005/8/layout/list1"/>
    <dgm:cxn modelId="{DD874BE2-36D7-4738-A4F4-2D9FF50707EE}" type="presParOf" srcId="{924086F7-D42F-414B-81E3-8936EEBFD65E}" destId="{84DF408E-50FA-4519-87B6-3155FB47BBC0}" srcOrd="9" destOrd="0" presId="urn:microsoft.com/office/officeart/2005/8/layout/list1"/>
    <dgm:cxn modelId="{0A9C2CA3-0AF5-4919-A4C8-A3ABC262A36E}" type="presParOf" srcId="{924086F7-D42F-414B-81E3-8936EEBFD65E}" destId="{BD02A56B-A67E-4A50-8430-59202B9E6F39}"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D5E65-4BF9-4751-85BC-12D0383B0F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DC857-2B8E-4134-88C5-907B553A47D0}">
      <dgm:prSet/>
      <dgm:spPr/>
      <dgm:t>
        <a:bodyPr/>
        <a:lstStyle/>
        <a:p>
          <a:r>
            <a:rPr lang="en-GB" dirty="0"/>
            <a:t>Children will be given a stage book based on their reading and comprehension ability. These books will be changed weekly and we recommend you read or listen to your child read at least for 10 minutes a day.  </a:t>
          </a:r>
          <a:endParaRPr lang="en-US" dirty="0"/>
        </a:p>
      </dgm:t>
    </dgm:pt>
    <dgm:pt modelId="{711D4ECC-CD4B-4E26-984D-6CEF3A07B9C4}" type="parTrans" cxnId="{C1BA3B01-E5D1-430F-83DF-237232CD41B8}">
      <dgm:prSet/>
      <dgm:spPr/>
      <dgm:t>
        <a:bodyPr/>
        <a:lstStyle/>
        <a:p>
          <a:endParaRPr lang="en-US"/>
        </a:p>
      </dgm:t>
    </dgm:pt>
    <dgm:pt modelId="{6ADB1BEC-CF69-4C60-8EF5-90DBB367311E}" type="sibTrans" cxnId="{C1BA3B01-E5D1-430F-83DF-237232CD41B8}">
      <dgm:prSet/>
      <dgm:spPr/>
      <dgm:t>
        <a:bodyPr/>
        <a:lstStyle/>
        <a:p>
          <a:endParaRPr lang="en-US"/>
        </a:p>
      </dgm:t>
    </dgm:pt>
    <dgm:pt modelId="{8BA5108B-F345-CF45-BE5F-8E7CE830984C}" type="pres">
      <dgm:prSet presAssocID="{3A7D5E65-4BF9-4751-85BC-12D0383B0F1C}" presName="linear" presStyleCnt="0">
        <dgm:presLayoutVars>
          <dgm:animLvl val="lvl"/>
          <dgm:resizeHandles val="exact"/>
        </dgm:presLayoutVars>
      </dgm:prSet>
      <dgm:spPr/>
    </dgm:pt>
    <dgm:pt modelId="{B4B1C7BA-B15F-304B-A556-C25EEF087415}" type="pres">
      <dgm:prSet presAssocID="{3F4DC857-2B8E-4134-88C5-907B553A47D0}" presName="parentText" presStyleLbl="node1" presStyleIdx="0" presStyleCnt="1">
        <dgm:presLayoutVars>
          <dgm:chMax val="0"/>
          <dgm:bulletEnabled val="1"/>
        </dgm:presLayoutVars>
      </dgm:prSet>
      <dgm:spPr/>
    </dgm:pt>
  </dgm:ptLst>
  <dgm:cxnLst>
    <dgm:cxn modelId="{C1BA3B01-E5D1-430F-83DF-237232CD41B8}" srcId="{3A7D5E65-4BF9-4751-85BC-12D0383B0F1C}" destId="{3F4DC857-2B8E-4134-88C5-907B553A47D0}" srcOrd="0" destOrd="0" parTransId="{711D4ECC-CD4B-4E26-984D-6CEF3A07B9C4}" sibTransId="{6ADB1BEC-CF69-4C60-8EF5-90DBB367311E}"/>
    <dgm:cxn modelId="{539A72C0-3A6A-0C43-A533-16CE662F1CC5}" type="presOf" srcId="{3F4DC857-2B8E-4134-88C5-907B553A47D0}" destId="{B4B1C7BA-B15F-304B-A556-C25EEF087415}" srcOrd="0" destOrd="0" presId="urn:microsoft.com/office/officeart/2005/8/layout/vList2"/>
    <dgm:cxn modelId="{46A905DB-4B1D-D448-8A0B-FC818FC8E294}" type="presOf" srcId="{3A7D5E65-4BF9-4751-85BC-12D0383B0F1C}" destId="{8BA5108B-F345-CF45-BE5F-8E7CE830984C}" srcOrd="0" destOrd="0" presId="urn:microsoft.com/office/officeart/2005/8/layout/vList2"/>
    <dgm:cxn modelId="{AC7A5B6B-13B5-414A-BE1A-69B87F376A88}" type="presParOf" srcId="{8BA5108B-F345-CF45-BE5F-8E7CE830984C}" destId="{B4B1C7BA-B15F-304B-A556-C25EEF08741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4C4DF-0DE6-485E-8A26-F68124EEDF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42F55B-54A3-42B8-A5A2-EAC163C55B6D}">
      <dgm:prSet/>
      <dgm:spPr/>
      <dgm:t>
        <a:bodyPr/>
        <a:lstStyle/>
        <a:p>
          <a:pPr>
            <a:lnSpc>
              <a:spcPct val="100000"/>
            </a:lnSpc>
          </a:pPr>
          <a:r>
            <a:rPr lang="en-GB" dirty="0"/>
            <a:t>Our Reception term topic web is available on the website as a reminder of our key subject topics. </a:t>
          </a:r>
          <a:endParaRPr lang="en-US" dirty="0"/>
        </a:p>
      </dgm:t>
    </dgm:pt>
    <dgm:pt modelId="{87B2F5B5-0455-43C2-9BCA-937499CA4292}" type="parTrans" cxnId="{370CD48E-3300-4E5B-A31B-ADA19120CA46}">
      <dgm:prSet/>
      <dgm:spPr/>
      <dgm:t>
        <a:bodyPr/>
        <a:lstStyle/>
        <a:p>
          <a:endParaRPr lang="en-US"/>
        </a:p>
      </dgm:t>
    </dgm:pt>
    <dgm:pt modelId="{3973712C-DE50-4DAD-8BD9-842BE35F9F49}" type="sibTrans" cxnId="{370CD48E-3300-4E5B-A31B-ADA19120CA46}">
      <dgm:prSet/>
      <dgm:spPr/>
      <dgm:t>
        <a:bodyPr/>
        <a:lstStyle/>
        <a:p>
          <a:endParaRPr lang="en-US"/>
        </a:p>
      </dgm:t>
    </dgm:pt>
    <dgm:pt modelId="{BFDDCA3D-15B3-4D6F-B7FE-9BC32930F372}">
      <dgm:prSet/>
      <dgm:spPr/>
      <dgm:t>
        <a:bodyPr/>
        <a:lstStyle/>
        <a:p>
          <a:pPr>
            <a:lnSpc>
              <a:spcPct val="100000"/>
            </a:lnSpc>
          </a:pPr>
          <a:r>
            <a:rPr lang="en-GB"/>
            <a:t>If there are any queries regarding your child’s learning or other aspects , class teachers can be contacted after school.</a:t>
          </a:r>
          <a:endParaRPr lang="en-US"/>
        </a:p>
      </dgm:t>
    </dgm:pt>
    <dgm:pt modelId="{065E6434-397B-432D-9FB7-9DEC4A7CA7ED}" type="parTrans" cxnId="{6BBB81D8-C8C9-4BF3-B06A-BF7736847DC7}">
      <dgm:prSet/>
      <dgm:spPr/>
      <dgm:t>
        <a:bodyPr/>
        <a:lstStyle/>
        <a:p>
          <a:endParaRPr lang="en-US"/>
        </a:p>
      </dgm:t>
    </dgm:pt>
    <dgm:pt modelId="{C05B349F-F614-4A98-BB00-087E669EFD11}" type="sibTrans" cxnId="{6BBB81D8-C8C9-4BF3-B06A-BF7736847DC7}">
      <dgm:prSet/>
      <dgm:spPr/>
      <dgm:t>
        <a:bodyPr/>
        <a:lstStyle/>
        <a:p>
          <a:endParaRPr lang="en-US"/>
        </a:p>
      </dgm:t>
    </dgm:pt>
    <dgm:pt modelId="{8CABE091-CF28-4BCA-A3CB-6F9F87EEDCC1}">
      <dgm:prSet/>
      <dgm:spPr/>
      <dgm:t>
        <a:bodyPr/>
        <a:lstStyle/>
        <a:p>
          <a:pPr>
            <a:lnSpc>
              <a:spcPct val="100000"/>
            </a:lnSpc>
          </a:pPr>
          <a:r>
            <a:rPr lang="en-GB"/>
            <a:t>If you require an extended conversation, please book a meeting through the office.</a:t>
          </a:r>
          <a:endParaRPr lang="en-US"/>
        </a:p>
      </dgm:t>
    </dgm:pt>
    <dgm:pt modelId="{FD5ECD0F-6565-4799-8282-D9A68C76E6B3}" type="parTrans" cxnId="{BE80CA15-54DC-4132-8336-B73CD8BA72F0}">
      <dgm:prSet/>
      <dgm:spPr/>
      <dgm:t>
        <a:bodyPr/>
        <a:lstStyle/>
        <a:p>
          <a:endParaRPr lang="en-US"/>
        </a:p>
      </dgm:t>
    </dgm:pt>
    <dgm:pt modelId="{2B582B15-5949-4CFC-9DF6-5A99CE34A1F7}" type="sibTrans" cxnId="{BE80CA15-54DC-4132-8336-B73CD8BA72F0}">
      <dgm:prSet/>
      <dgm:spPr/>
      <dgm:t>
        <a:bodyPr/>
        <a:lstStyle/>
        <a:p>
          <a:endParaRPr lang="en-US"/>
        </a:p>
      </dgm:t>
    </dgm:pt>
    <dgm:pt modelId="{6C08457D-F8F8-4834-AD81-BDD5AE213FA1}">
      <dgm:prSet/>
      <dgm:spPr/>
      <dgm:t>
        <a:bodyPr/>
        <a:lstStyle/>
        <a:p>
          <a:pPr>
            <a:lnSpc>
              <a:spcPct val="100000"/>
            </a:lnSpc>
          </a:pPr>
          <a:r>
            <a:rPr lang="en-GB"/>
            <a:t>Thank you for your continued support.</a:t>
          </a:r>
          <a:endParaRPr lang="en-US"/>
        </a:p>
      </dgm:t>
    </dgm:pt>
    <dgm:pt modelId="{F74A8B4D-19CA-48C0-BCE7-3E6807F53C1C}" type="parTrans" cxnId="{27E30D3F-D2C9-439F-857B-8D40D546D0DF}">
      <dgm:prSet/>
      <dgm:spPr/>
      <dgm:t>
        <a:bodyPr/>
        <a:lstStyle/>
        <a:p>
          <a:endParaRPr lang="en-US"/>
        </a:p>
      </dgm:t>
    </dgm:pt>
    <dgm:pt modelId="{424F6F58-0769-40C8-84A6-4D9205914214}" type="sibTrans" cxnId="{27E30D3F-D2C9-439F-857B-8D40D546D0DF}">
      <dgm:prSet/>
      <dgm:spPr/>
      <dgm:t>
        <a:bodyPr/>
        <a:lstStyle/>
        <a:p>
          <a:endParaRPr lang="en-US"/>
        </a:p>
      </dgm:t>
    </dgm:pt>
    <dgm:pt modelId="{5561D5CC-24B8-7541-A6CE-3E34D6854AC2}" type="pres">
      <dgm:prSet presAssocID="{E144C4DF-0DE6-485E-8A26-F68124EEDF1F}" presName="linear" presStyleCnt="0">
        <dgm:presLayoutVars>
          <dgm:animLvl val="lvl"/>
          <dgm:resizeHandles val="exact"/>
        </dgm:presLayoutVars>
      </dgm:prSet>
      <dgm:spPr/>
    </dgm:pt>
    <dgm:pt modelId="{F119C5C2-9453-5542-848B-82BCFF05370E}" type="pres">
      <dgm:prSet presAssocID="{B442F55B-54A3-42B8-A5A2-EAC163C55B6D}" presName="parentText" presStyleLbl="node1" presStyleIdx="0" presStyleCnt="4">
        <dgm:presLayoutVars>
          <dgm:chMax val="0"/>
          <dgm:bulletEnabled val="1"/>
        </dgm:presLayoutVars>
      </dgm:prSet>
      <dgm:spPr/>
    </dgm:pt>
    <dgm:pt modelId="{19093821-8F3B-4849-B3AA-B1378258CBEC}" type="pres">
      <dgm:prSet presAssocID="{3973712C-DE50-4DAD-8BD9-842BE35F9F49}" presName="spacer" presStyleCnt="0"/>
      <dgm:spPr/>
    </dgm:pt>
    <dgm:pt modelId="{401E1FEA-7B06-7743-B459-CAD2EBBD5EC9}" type="pres">
      <dgm:prSet presAssocID="{BFDDCA3D-15B3-4D6F-B7FE-9BC32930F372}" presName="parentText" presStyleLbl="node1" presStyleIdx="1" presStyleCnt="4">
        <dgm:presLayoutVars>
          <dgm:chMax val="0"/>
          <dgm:bulletEnabled val="1"/>
        </dgm:presLayoutVars>
      </dgm:prSet>
      <dgm:spPr/>
    </dgm:pt>
    <dgm:pt modelId="{7F33A139-1CE4-9F4B-8F6F-54512E2DC070}" type="pres">
      <dgm:prSet presAssocID="{C05B349F-F614-4A98-BB00-087E669EFD11}" presName="spacer" presStyleCnt="0"/>
      <dgm:spPr/>
    </dgm:pt>
    <dgm:pt modelId="{69FE38D8-4C15-2140-AF9B-2CFE6088E107}" type="pres">
      <dgm:prSet presAssocID="{8CABE091-CF28-4BCA-A3CB-6F9F87EEDCC1}" presName="parentText" presStyleLbl="node1" presStyleIdx="2" presStyleCnt="4">
        <dgm:presLayoutVars>
          <dgm:chMax val="0"/>
          <dgm:bulletEnabled val="1"/>
        </dgm:presLayoutVars>
      </dgm:prSet>
      <dgm:spPr/>
    </dgm:pt>
    <dgm:pt modelId="{6D4AC19F-9793-3043-AC30-BFCEA88E64F5}" type="pres">
      <dgm:prSet presAssocID="{2B582B15-5949-4CFC-9DF6-5A99CE34A1F7}" presName="spacer" presStyleCnt="0"/>
      <dgm:spPr/>
    </dgm:pt>
    <dgm:pt modelId="{B885E2A3-E374-4B4D-B91F-397AD529B31C}" type="pres">
      <dgm:prSet presAssocID="{6C08457D-F8F8-4834-AD81-BDD5AE213FA1}" presName="parentText" presStyleLbl="node1" presStyleIdx="3" presStyleCnt="4">
        <dgm:presLayoutVars>
          <dgm:chMax val="0"/>
          <dgm:bulletEnabled val="1"/>
        </dgm:presLayoutVars>
      </dgm:prSet>
      <dgm:spPr/>
    </dgm:pt>
  </dgm:ptLst>
  <dgm:cxnLst>
    <dgm:cxn modelId="{BE80CA15-54DC-4132-8336-B73CD8BA72F0}" srcId="{E144C4DF-0DE6-485E-8A26-F68124EEDF1F}" destId="{8CABE091-CF28-4BCA-A3CB-6F9F87EEDCC1}" srcOrd="2" destOrd="0" parTransId="{FD5ECD0F-6565-4799-8282-D9A68C76E6B3}" sibTransId="{2B582B15-5949-4CFC-9DF6-5A99CE34A1F7}"/>
    <dgm:cxn modelId="{53937519-7412-8743-90A3-9155F28B01E3}" type="presOf" srcId="{B442F55B-54A3-42B8-A5A2-EAC163C55B6D}" destId="{F119C5C2-9453-5542-848B-82BCFF05370E}" srcOrd="0" destOrd="0" presId="urn:microsoft.com/office/officeart/2005/8/layout/vList2"/>
    <dgm:cxn modelId="{B3C1D51D-5D8F-4049-A419-91C33122A9BE}" type="presOf" srcId="{6C08457D-F8F8-4834-AD81-BDD5AE213FA1}" destId="{B885E2A3-E374-4B4D-B91F-397AD529B31C}" srcOrd="0" destOrd="0" presId="urn:microsoft.com/office/officeart/2005/8/layout/vList2"/>
    <dgm:cxn modelId="{16199F25-0E24-BD44-AA07-BB73CB4619C1}" type="presOf" srcId="{8CABE091-CF28-4BCA-A3CB-6F9F87EEDCC1}" destId="{69FE38D8-4C15-2140-AF9B-2CFE6088E107}" srcOrd="0" destOrd="0" presId="urn:microsoft.com/office/officeart/2005/8/layout/vList2"/>
    <dgm:cxn modelId="{21947536-5E6A-5348-81D0-248C4FCA0A78}" type="presOf" srcId="{BFDDCA3D-15B3-4D6F-B7FE-9BC32930F372}" destId="{401E1FEA-7B06-7743-B459-CAD2EBBD5EC9}" srcOrd="0" destOrd="0" presId="urn:microsoft.com/office/officeart/2005/8/layout/vList2"/>
    <dgm:cxn modelId="{27E30D3F-D2C9-439F-857B-8D40D546D0DF}" srcId="{E144C4DF-0DE6-485E-8A26-F68124EEDF1F}" destId="{6C08457D-F8F8-4834-AD81-BDD5AE213FA1}" srcOrd="3" destOrd="0" parTransId="{F74A8B4D-19CA-48C0-BCE7-3E6807F53C1C}" sibTransId="{424F6F58-0769-40C8-84A6-4D9205914214}"/>
    <dgm:cxn modelId="{370CD48E-3300-4E5B-A31B-ADA19120CA46}" srcId="{E144C4DF-0DE6-485E-8A26-F68124EEDF1F}" destId="{B442F55B-54A3-42B8-A5A2-EAC163C55B6D}" srcOrd="0" destOrd="0" parTransId="{87B2F5B5-0455-43C2-9BCA-937499CA4292}" sibTransId="{3973712C-DE50-4DAD-8BD9-842BE35F9F49}"/>
    <dgm:cxn modelId="{6BBB81D8-C8C9-4BF3-B06A-BF7736847DC7}" srcId="{E144C4DF-0DE6-485E-8A26-F68124EEDF1F}" destId="{BFDDCA3D-15B3-4D6F-B7FE-9BC32930F372}" srcOrd="1" destOrd="0" parTransId="{065E6434-397B-432D-9FB7-9DEC4A7CA7ED}" sibTransId="{C05B349F-F614-4A98-BB00-087E669EFD11}"/>
    <dgm:cxn modelId="{A62C6EDF-A02F-6145-BD65-DA1EE1C426BC}" type="presOf" srcId="{E144C4DF-0DE6-485E-8A26-F68124EEDF1F}" destId="{5561D5CC-24B8-7541-A6CE-3E34D6854AC2}" srcOrd="0" destOrd="0" presId="urn:microsoft.com/office/officeart/2005/8/layout/vList2"/>
    <dgm:cxn modelId="{CD2219AC-E5A3-8A4E-8F2F-B0E00A87F01F}" type="presParOf" srcId="{5561D5CC-24B8-7541-A6CE-3E34D6854AC2}" destId="{F119C5C2-9453-5542-848B-82BCFF05370E}" srcOrd="0" destOrd="0" presId="urn:microsoft.com/office/officeart/2005/8/layout/vList2"/>
    <dgm:cxn modelId="{238BAA27-464C-C243-BA68-F9D52582C9AE}" type="presParOf" srcId="{5561D5CC-24B8-7541-A6CE-3E34D6854AC2}" destId="{19093821-8F3B-4849-B3AA-B1378258CBEC}" srcOrd="1" destOrd="0" presId="urn:microsoft.com/office/officeart/2005/8/layout/vList2"/>
    <dgm:cxn modelId="{88E8E068-388C-F94D-AE7E-1801C1670708}" type="presParOf" srcId="{5561D5CC-24B8-7541-A6CE-3E34D6854AC2}" destId="{401E1FEA-7B06-7743-B459-CAD2EBBD5EC9}" srcOrd="2" destOrd="0" presId="urn:microsoft.com/office/officeart/2005/8/layout/vList2"/>
    <dgm:cxn modelId="{3B74D304-7CF9-B34E-8C96-2BCD1AA5FF77}" type="presParOf" srcId="{5561D5CC-24B8-7541-A6CE-3E34D6854AC2}" destId="{7F33A139-1CE4-9F4B-8F6F-54512E2DC070}" srcOrd="3" destOrd="0" presId="urn:microsoft.com/office/officeart/2005/8/layout/vList2"/>
    <dgm:cxn modelId="{4469CF70-353B-1745-8646-722D4B709A2C}" type="presParOf" srcId="{5561D5CC-24B8-7541-A6CE-3E34D6854AC2}" destId="{69FE38D8-4C15-2140-AF9B-2CFE6088E107}" srcOrd="4" destOrd="0" presId="urn:microsoft.com/office/officeart/2005/8/layout/vList2"/>
    <dgm:cxn modelId="{EB799ED3-7409-4446-915D-35ADBDE8A6A8}" type="presParOf" srcId="{5561D5CC-24B8-7541-A6CE-3E34D6854AC2}" destId="{6D4AC19F-9793-3043-AC30-BFCEA88E64F5}" srcOrd="5" destOrd="0" presId="urn:microsoft.com/office/officeart/2005/8/layout/vList2"/>
    <dgm:cxn modelId="{F636AB92-3633-164D-9A34-DDF651A3F882}" type="presParOf" srcId="{5561D5CC-24B8-7541-A6CE-3E34D6854AC2}" destId="{B885E2A3-E374-4B4D-B91F-397AD529B3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E6A2D-82C6-464D-9CA8-5A68E481F25B}">
      <dsp:nvSpPr>
        <dsp:cNvPr id="0" name=""/>
        <dsp:cNvSpPr/>
      </dsp:nvSpPr>
      <dsp:spPr>
        <a:xfrm>
          <a:off x="0" y="702899"/>
          <a:ext cx="7315200" cy="1795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12420" rIns="567741"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Teaches children to blend the sounds (phonemes) of letters (grapheme) together to read unfamiliar words.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 Children are expected to read a range of common words fluently by the end of Reception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Children have phonics lesson every day from 9-9.30 </a:t>
          </a:r>
          <a:endParaRPr lang="en-US" sz="1800" kern="1200" dirty="0">
            <a:solidFill>
              <a:schemeClr val="tx1"/>
            </a:solidFill>
          </a:endParaRPr>
        </a:p>
      </dsp:txBody>
      <dsp:txXfrm>
        <a:off x="0" y="702899"/>
        <a:ext cx="7315200" cy="1795500"/>
      </dsp:txXfrm>
    </dsp:sp>
    <dsp:sp modelId="{57C6E3C8-8C66-4149-8C6F-9D82953EC3FF}">
      <dsp:nvSpPr>
        <dsp:cNvPr id="0" name=""/>
        <dsp:cNvSpPr/>
      </dsp:nvSpPr>
      <dsp:spPr>
        <a:xfrm>
          <a:off x="328437" y="461666"/>
          <a:ext cx="649082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Phonics is a way of teaching children how to read and write.</a:t>
          </a:r>
          <a:endParaRPr lang="en-US" sz="1800" kern="1200" dirty="0">
            <a:solidFill>
              <a:schemeClr val="tx1"/>
            </a:solidFill>
          </a:endParaRPr>
        </a:p>
      </dsp:txBody>
      <dsp:txXfrm>
        <a:off x="350053" y="483282"/>
        <a:ext cx="6447588" cy="399568"/>
      </dsp:txXfrm>
    </dsp:sp>
    <dsp:sp modelId="{1DA3472D-06E2-2444-BFAF-A90A5CB31B80}">
      <dsp:nvSpPr>
        <dsp:cNvPr id="0" name=""/>
        <dsp:cNvSpPr/>
      </dsp:nvSpPr>
      <dsp:spPr>
        <a:xfrm>
          <a:off x="0" y="2698855"/>
          <a:ext cx="7315200" cy="8741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12420" rIns="567741"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rgbClr val="FF000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https://www.littlewandlelettersandsounds.org.uk/resources/for-parents/</a:t>
          </a:r>
          <a:endParaRPr lang="en-US" sz="1500" kern="1200" dirty="0">
            <a:solidFill>
              <a:srgbClr val="FF0000"/>
            </a:solidFill>
          </a:endParaRPr>
        </a:p>
        <a:p>
          <a:pPr marL="114300" lvl="1" indent="-114300" algn="l" defTabSz="666750">
            <a:lnSpc>
              <a:spcPct val="90000"/>
            </a:lnSpc>
            <a:spcBef>
              <a:spcPct val="0"/>
            </a:spcBef>
            <a:spcAft>
              <a:spcPct val="15000"/>
            </a:spcAft>
            <a:buChar char="•"/>
          </a:pPr>
          <a:r>
            <a:rPr lang="en-GB" sz="1500" kern="1200"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https://www.youtube.com/results?search_query=mr+thorne+letter+sounds</a:t>
          </a:r>
          <a:r>
            <a:rPr lang="en-GB" sz="1500" kern="1200" dirty="0">
              <a:solidFill>
                <a:srgbClr val="FF0000"/>
              </a:solidFill>
            </a:rPr>
            <a:t> </a:t>
          </a:r>
          <a:endParaRPr lang="en-US" sz="1500" kern="1200" dirty="0">
            <a:solidFill>
              <a:srgbClr val="FF0000"/>
            </a:solidFill>
          </a:endParaRPr>
        </a:p>
      </dsp:txBody>
      <dsp:txXfrm>
        <a:off x="0" y="2698855"/>
        <a:ext cx="7315200" cy="874125"/>
      </dsp:txXfrm>
    </dsp:sp>
    <dsp:sp modelId="{7709623E-2C53-1E45-AEE5-CBE4D38C2416}">
      <dsp:nvSpPr>
        <dsp:cNvPr id="0" name=""/>
        <dsp:cNvSpPr/>
      </dsp:nvSpPr>
      <dsp:spPr>
        <a:xfrm>
          <a:off x="347098" y="2407393"/>
          <a:ext cx="652902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Calibri" panose="020F0502020204030204" pitchFamily="34" charset="0"/>
              <a:cs typeface="Calibri" panose="020F0502020204030204" pitchFamily="34" charset="0"/>
            </a:rPr>
            <a:t>Website Links </a:t>
          </a:r>
          <a:endParaRPr lang="en-US" sz="1800" kern="1200" dirty="0">
            <a:solidFill>
              <a:srgbClr val="FF0000"/>
            </a:solidFill>
            <a:latin typeface="Calibri" panose="020F0502020204030204" pitchFamily="34" charset="0"/>
            <a:cs typeface="Calibri" panose="020F0502020204030204" pitchFamily="34" charset="0"/>
          </a:endParaRPr>
        </a:p>
      </dsp:txBody>
      <dsp:txXfrm>
        <a:off x="368714" y="2429009"/>
        <a:ext cx="6485788" cy="399568"/>
      </dsp:txXfrm>
    </dsp:sp>
    <dsp:sp modelId="{BD02A56B-A67E-4A50-8430-59202B9E6F39}">
      <dsp:nvSpPr>
        <dsp:cNvPr id="0" name=""/>
        <dsp:cNvSpPr/>
      </dsp:nvSpPr>
      <dsp:spPr>
        <a:xfrm>
          <a:off x="0" y="3977324"/>
          <a:ext cx="7315200" cy="378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149F4-340A-4C7F-8DE7-CBF2E8DB0430}">
      <dsp:nvSpPr>
        <dsp:cNvPr id="0" name=""/>
        <dsp:cNvSpPr/>
      </dsp:nvSpPr>
      <dsp:spPr>
        <a:xfrm>
          <a:off x="466358" y="3755924"/>
          <a:ext cx="512064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rgbClr val="FF0000"/>
              </a:solidFill>
              <a:latin typeface="Calibri" panose="020F0502020204030204" pitchFamily="34" charset="0"/>
              <a:cs typeface="Calibri" panose="020F0502020204030204" pitchFamily="34" charset="0"/>
            </a:rPr>
            <a:t>Reading</a:t>
          </a:r>
        </a:p>
        <a:p>
          <a:pPr marL="0" lvl="0" indent="0" algn="l" defTabSz="666750">
            <a:lnSpc>
              <a:spcPct val="90000"/>
            </a:lnSpc>
            <a:spcBef>
              <a:spcPct val="0"/>
            </a:spcBef>
            <a:spcAft>
              <a:spcPct val="35000"/>
            </a:spcAft>
            <a:buNone/>
          </a:pPr>
          <a:endParaRPr lang="en-US" sz="1500" kern="1200" dirty="0">
            <a:solidFill>
              <a:srgbClr val="FF0000"/>
            </a:solidFill>
            <a:latin typeface="Calibri" panose="020F0502020204030204" pitchFamily="34" charset="0"/>
            <a:cs typeface="Calibri" panose="020F0502020204030204" pitchFamily="34" charset="0"/>
          </a:endParaRPr>
        </a:p>
      </dsp:txBody>
      <dsp:txXfrm>
        <a:off x="487974" y="3777540"/>
        <a:ext cx="507740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C7BA-B15F-304B-A556-C25EEF087415}">
      <dsp:nvSpPr>
        <dsp:cNvPr id="0" name=""/>
        <dsp:cNvSpPr/>
      </dsp:nvSpPr>
      <dsp:spPr>
        <a:xfrm>
          <a:off x="0" y="60896"/>
          <a:ext cx="7492144" cy="57353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GB" sz="4300" kern="1200" dirty="0"/>
            <a:t>Children will be given a stage book based on their reading and comprehension ability. These books will be changed weekly and we recommend you read or listen to your child read at least for 10 minutes a day.  </a:t>
          </a:r>
          <a:endParaRPr lang="en-US" sz="4300" kern="1200" dirty="0"/>
        </a:p>
      </dsp:txBody>
      <dsp:txXfrm>
        <a:off x="279976" y="340872"/>
        <a:ext cx="6932192" cy="5175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C5C2-9453-5542-848B-82BCFF05370E}">
      <dsp:nvSpPr>
        <dsp:cNvPr id="0" name=""/>
        <dsp:cNvSpPr/>
      </dsp:nvSpPr>
      <dsp:spPr>
        <a:xfrm>
          <a:off x="0" y="560519"/>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dirty="0"/>
            <a:t>Our Reception term topic web is available on the website as a reminder of our key subject topics. </a:t>
          </a:r>
          <a:endParaRPr lang="en-US" sz="2200" kern="1200" dirty="0"/>
        </a:p>
      </dsp:txBody>
      <dsp:txXfrm>
        <a:off x="46491" y="607010"/>
        <a:ext cx="7222218" cy="859398"/>
      </dsp:txXfrm>
    </dsp:sp>
    <dsp:sp modelId="{401E1FEA-7B06-7743-B459-CAD2EBBD5EC9}">
      <dsp:nvSpPr>
        <dsp:cNvPr id="0" name=""/>
        <dsp:cNvSpPr/>
      </dsp:nvSpPr>
      <dsp:spPr>
        <a:xfrm>
          <a:off x="0" y="1576259"/>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If there are any queries regarding your child’s learning or other aspects , class teachers can be contacted after school.</a:t>
          </a:r>
          <a:endParaRPr lang="en-US" sz="2200" kern="1200"/>
        </a:p>
      </dsp:txBody>
      <dsp:txXfrm>
        <a:off x="46491" y="1622750"/>
        <a:ext cx="7222218" cy="859398"/>
      </dsp:txXfrm>
    </dsp:sp>
    <dsp:sp modelId="{69FE38D8-4C15-2140-AF9B-2CFE6088E107}">
      <dsp:nvSpPr>
        <dsp:cNvPr id="0" name=""/>
        <dsp:cNvSpPr/>
      </dsp:nvSpPr>
      <dsp:spPr>
        <a:xfrm>
          <a:off x="0" y="2592000"/>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If you require an extended conversation, please book a meeting through the office.</a:t>
          </a:r>
          <a:endParaRPr lang="en-US" sz="2200" kern="1200"/>
        </a:p>
      </dsp:txBody>
      <dsp:txXfrm>
        <a:off x="46491" y="2638491"/>
        <a:ext cx="7222218" cy="859398"/>
      </dsp:txXfrm>
    </dsp:sp>
    <dsp:sp modelId="{B885E2A3-E374-4B4D-B91F-397AD529B31C}">
      <dsp:nvSpPr>
        <dsp:cNvPr id="0" name=""/>
        <dsp:cNvSpPr/>
      </dsp:nvSpPr>
      <dsp:spPr>
        <a:xfrm>
          <a:off x="0" y="3607740"/>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Thank you for your continued support.</a:t>
          </a:r>
          <a:endParaRPr lang="en-US" sz="2200" kern="1200"/>
        </a:p>
      </dsp:txBody>
      <dsp:txXfrm>
        <a:off x="46491" y="3654231"/>
        <a:ext cx="7222218" cy="8593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pPr/>
              <a:t>29/04/2024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pPr/>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543821-5DB9-4AF2-86C6-D22CCEE25B15}" type="slidenum">
              <a:rPr lang="en-GB" smtClean="0"/>
              <a:pPr/>
              <a:t>2</a:t>
            </a:fld>
            <a:endParaRPr lang="en-GB"/>
          </a:p>
        </p:txBody>
      </p:sp>
    </p:spTree>
    <p:extLst>
      <p:ext uri="{BB962C8B-B14F-4D97-AF65-F5344CB8AC3E}">
        <p14:creationId xmlns:p14="http://schemas.microsoft.com/office/powerpoint/2010/main" val="8214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5</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6</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7</a:t>
            </a:fld>
            <a:endParaRPr lang="en-GB"/>
          </a:p>
        </p:txBody>
      </p:sp>
    </p:spTree>
    <p:extLst>
      <p:ext uri="{BB962C8B-B14F-4D97-AF65-F5344CB8AC3E}">
        <p14:creationId xmlns:p14="http://schemas.microsoft.com/office/powerpoint/2010/main" val="314182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43821-5DB9-4AF2-86C6-D22CCEE25B15}" type="slidenum">
              <a:rPr lang="en-GB" smtClean="0"/>
              <a:pPr/>
              <a:t>8</a:t>
            </a:fld>
            <a:endParaRPr lang="en-GB"/>
          </a:p>
        </p:txBody>
      </p:sp>
    </p:spTree>
    <p:extLst>
      <p:ext uri="{BB962C8B-B14F-4D97-AF65-F5344CB8AC3E}">
        <p14:creationId xmlns:p14="http://schemas.microsoft.com/office/powerpoint/2010/main" val="267299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9</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10</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11</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4/29/2024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4/29/2024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jpeg"/><Relationship Id="rId4" Type="http://schemas.openxmlformats.org/officeDocument/2006/relationships/diagramLayout" Target="../diagrams/layout3.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9.png"/><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9.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br>
              <a:rPr lang="en-GB" dirty="0">
                <a:solidFill>
                  <a:schemeClr val="tx1"/>
                </a:solidFill>
              </a:rPr>
            </a:br>
            <a:r>
              <a:rPr lang="en-GB" dirty="0">
                <a:solidFill>
                  <a:schemeClr val="tx1"/>
                </a:solidFill>
              </a:rPr>
              <a:t>Reception </a:t>
            </a:r>
            <a:br>
              <a:rPr lang="en-GB" dirty="0">
                <a:solidFill>
                  <a:schemeClr val="tx1"/>
                </a:solidFill>
              </a:rPr>
            </a:br>
            <a:r>
              <a:rPr lang="en-GB" dirty="0">
                <a:solidFill>
                  <a:schemeClr val="tx1"/>
                </a:solidFill>
              </a:rPr>
              <a:t>April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dirty="0"/>
            </a:br>
            <a:br>
              <a:rPr lang="en-GB" dirty="0"/>
            </a:br>
            <a:endParaRPr lang="en-GB" dirty="0"/>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dirty="0"/>
            </a:br>
            <a:endParaRPr lang="en-GB" sz="25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Communication with Parents</a:t>
            </a:r>
          </a:p>
        </p:txBody>
      </p:sp>
      <p:graphicFrame>
        <p:nvGraphicFramePr>
          <p:cNvPr id="10" name="Content Placeholder 2">
            <a:extLst>
              <a:ext uri="{FF2B5EF4-FFF2-40B4-BE49-F238E27FC236}">
                <a16:creationId xmlns:a16="http://schemas.microsoft.com/office/drawing/2014/main" id="{652FE873-6DBC-451F-A509-89ADED1638E7}"/>
              </a:ext>
            </a:extLst>
          </p:cNvPr>
          <p:cNvGraphicFramePr>
            <a:graphicFrameLocks noGrp="1"/>
          </p:cNvGraphicFramePr>
          <p:nvPr>
            <p:ph idx="1"/>
          </p:nvPr>
        </p:nvGraphicFramePr>
        <p:xfrm>
          <a:off x="3733197" y="1645245"/>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Final Letterhead 1"/>
          <p:cNvPicPr>
            <a:picLocks noChangeAspect="1" noChangeArrowheads="1"/>
          </p:cNvPicPr>
          <p:nvPr/>
        </p:nvPicPr>
        <p:blipFill rotWithShape="1">
          <a:blip r:embed="rId8">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9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
        <p:nvSpPr>
          <p:cNvPr id="7" name="AutoShape 4" descr="Seamless pattern question mark with hand drawn thought bubble on white  background. Cartoon question marks and thought bubble in grunge texture  style Stock Vector Image &amp;amp; Art - Alamy">
            <a:extLst>
              <a:ext uri="{FF2B5EF4-FFF2-40B4-BE49-F238E27FC236}">
                <a16:creationId xmlns:a16="http://schemas.microsoft.com/office/drawing/2014/main" id="{35932591-D4AB-AE40-8A23-51F2E05BD5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A Creative Cartoon Question Mark And Speech Bubble In Comic Book Style  Stock Vector - Illustration of doodle, question: 152687070">
            <a:extLst>
              <a:ext uri="{FF2B5EF4-FFF2-40B4-BE49-F238E27FC236}">
                <a16:creationId xmlns:a16="http://schemas.microsoft.com/office/drawing/2014/main" id="{07753BB1-479B-0149-837B-C752C7B69655}"/>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58937" y="630018"/>
            <a:ext cx="6057402" cy="60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0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dirty="0"/>
              <a:t>School Vision and Motto</a:t>
            </a:r>
          </a:p>
        </p:txBody>
      </p:sp>
      <p:sp>
        <p:nvSpPr>
          <p:cNvPr id="3" name="Content Placeholder 2"/>
          <p:cNvSpPr>
            <a:spLocks noGrp="1"/>
          </p:cNvSpPr>
          <p:nvPr>
            <p:ph idx="1"/>
          </p:nvPr>
        </p:nvSpPr>
        <p:spPr/>
        <p:txBody>
          <a:bodyPr anchor="t"/>
          <a:lstStyle/>
          <a:p>
            <a:pPr marL="0" indent="0" algn="ctr">
              <a:buNone/>
            </a:pPr>
            <a:r>
              <a:rPr lang="en-US" dirty="0"/>
              <a:t>At Barley Lane Primary School it is important that we all work together to ensure that everyone feels happy, safe and ready to learn. </a:t>
            </a:r>
          </a:p>
          <a:p>
            <a:pPr marL="0" indent="0" algn="ctr">
              <a:buNone/>
            </a:pPr>
            <a:endParaRPr lang="en-US" b="1" u="sng" dirty="0"/>
          </a:p>
          <a:p>
            <a:pPr marL="0" indent="0" algn="ctr">
              <a:buNone/>
            </a:pPr>
            <a:r>
              <a:rPr lang="en-US" b="1" u="sng" dirty="0"/>
              <a:t>Our School Motto</a:t>
            </a:r>
            <a:endParaRPr lang="en-GB" dirty="0"/>
          </a:p>
          <a:p>
            <a:pPr marL="0" indent="0" algn="ctr">
              <a:buNone/>
            </a:pPr>
            <a:r>
              <a:rPr lang="en-US" sz="4000" dirty="0"/>
              <a:t>B</a:t>
            </a:r>
            <a:r>
              <a:rPr lang="en-US" dirty="0"/>
              <a:t>elieve in yourself, </a:t>
            </a:r>
            <a:r>
              <a:rPr lang="en-US" sz="4000" dirty="0"/>
              <a:t>L</a:t>
            </a:r>
            <a:r>
              <a:rPr lang="en-US" dirty="0"/>
              <a:t>earn together,</a:t>
            </a:r>
            <a:r>
              <a:rPr lang="en-US" sz="4000" dirty="0"/>
              <a:t> P</a:t>
            </a:r>
            <a:r>
              <a:rPr lang="en-US" dirty="0"/>
              <a:t>ersevere</a:t>
            </a:r>
            <a:r>
              <a:rPr lang="en-US" sz="4000" dirty="0"/>
              <a:t> </a:t>
            </a:r>
            <a:r>
              <a:rPr lang="en-US" dirty="0"/>
              <a:t>and </a:t>
            </a:r>
            <a:r>
              <a:rPr lang="en-US" sz="4000" dirty="0"/>
              <a:t>S</a:t>
            </a:r>
            <a:r>
              <a:rPr lang="en-US" dirty="0"/>
              <a:t>ucceed</a:t>
            </a:r>
            <a:endParaRPr lang="en-GB" dirty="0"/>
          </a:p>
          <a:p>
            <a:pPr algn="ctr"/>
            <a:endParaRPr lang="en-US"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dirty="0"/>
              <a:t>Information</a:t>
            </a:r>
            <a:br>
              <a:rPr lang="en-GB" b="1" dirty="0"/>
            </a:br>
            <a:r>
              <a:rPr lang="en-GB" b="1" dirty="0"/>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t>1. Welcome</a:t>
            </a:r>
          </a:p>
          <a:p>
            <a:r>
              <a:rPr lang="en-GB" dirty="0"/>
              <a:t>2. Summer Curriculum Topics and Big Question</a:t>
            </a:r>
          </a:p>
          <a:p>
            <a:r>
              <a:rPr lang="en-GB" dirty="0"/>
              <a:t>3. Literacy/Phonics </a:t>
            </a:r>
          </a:p>
          <a:p>
            <a:r>
              <a:rPr lang="en-GB" dirty="0"/>
              <a:t>4. Maths</a:t>
            </a:r>
          </a:p>
          <a:p>
            <a:r>
              <a:rPr lang="en-GB" dirty="0"/>
              <a:t>5. Other areas of Learning </a:t>
            </a:r>
          </a:p>
          <a:p>
            <a:r>
              <a:rPr lang="en-GB" dirty="0"/>
              <a:t>6. 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lstStyle/>
          <a:p>
            <a:r>
              <a:rPr lang="en-GB" b="1" dirty="0"/>
              <a:t>Summer Curriculum Topics</a:t>
            </a:r>
          </a:p>
        </p:txBody>
      </p:sp>
      <p:sp>
        <p:nvSpPr>
          <p:cNvPr id="3" name="Content Placeholder 2"/>
          <p:cNvSpPr>
            <a:spLocks noGrp="1"/>
          </p:cNvSpPr>
          <p:nvPr>
            <p:ph idx="1"/>
          </p:nvPr>
        </p:nvSpPr>
        <p:spPr>
          <a:xfrm>
            <a:off x="3771900" y="739433"/>
            <a:ext cx="7412568" cy="1711667"/>
          </a:xfrm>
          <a:ln>
            <a:noFill/>
          </a:ln>
        </p:spPr>
        <p:txBody>
          <a:bodyPr anchor="t" anchorCtr="0">
            <a:normAutofit/>
          </a:bodyPr>
          <a:lstStyle/>
          <a:p>
            <a:pPr marL="0" indent="0" algn="ctr">
              <a:buNone/>
            </a:pPr>
            <a:r>
              <a:rPr lang="en-GB" b="1" dirty="0"/>
              <a:t>Summer Topic: </a:t>
            </a:r>
          </a:p>
          <a:p>
            <a:pPr marL="0" indent="0" algn="ctr">
              <a:buNone/>
            </a:pPr>
            <a:r>
              <a:rPr lang="en-GB" b="1" dirty="0"/>
              <a:t>Fairy Tale (Summer 1&amp; 2)</a:t>
            </a:r>
          </a:p>
          <a:p>
            <a:pPr marL="0" indent="0" algn="ctr">
              <a:buNone/>
            </a:pPr>
            <a:r>
              <a:rPr lang="en-GB" b="1" dirty="0"/>
              <a:t>Big Question: </a:t>
            </a:r>
          </a:p>
          <a:p>
            <a:pPr marL="0" indent="0" algn="ctr">
              <a:buNone/>
            </a:pPr>
            <a:r>
              <a:rPr lang="en-GB" b="1" dirty="0"/>
              <a:t>Is there always a happy ending? (Summer 1 &amp; 2 )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ound The World | Oyo Dance Company">
            <a:extLst>
              <a:ext uri="{FF2B5EF4-FFF2-40B4-BE49-F238E27FC236}">
                <a16:creationId xmlns:a16="http://schemas.microsoft.com/office/drawing/2014/main" id="{BA29C1D2-F608-4646-9325-F678929FB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664" y="2645646"/>
            <a:ext cx="2823602" cy="2823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 James&amp;#39; Church of England Primary School - Nursery People who help us">
            <a:extLst>
              <a:ext uri="{FF2B5EF4-FFF2-40B4-BE49-F238E27FC236}">
                <a16:creationId xmlns:a16="http://schemas.microsoft.com/office/drawing/2014/main" id="{027675D9-607D-47BA-A96A-E7E9E719E4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529" y="3053796"/>
            <a:ext cx="37433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dirty="0"/>
              <a:t>Maths</a:t>
            </a:r>
          </a:p>
        </p:txBody>
      </p:sp>
      <p:sp>
        <p:nvSpPr>
          <p:cNvPr id="3" name="Content Placeholder 2"/>
          <p:cNvSpPr>
            <a:spLocks noGrp="1"/>
          </p:cNvSpPr>
          <p:nvPr>
            <p:ph idx="1"/>
          </p:nvPr>
        </p:nvSpPr>
        <p:spPr/>
        <p:txBody>
          <a:bodyPr>
            <a:normAutofit fontScale="85000" lnSpcReduction="20000"/>
          </a:bodyPr>
          <a:lstStyle/>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Number: Counting and recognition to 20 and back</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Introduction to a 100 square</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Counting on from different starting points up to 20 and beyond</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Counting in 2’s</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Number: addition within 10 and beyond</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Ordering numbers to 20</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Number bonds to 10</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Subtraction with 20</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Using objects, fingers, number line and mentally</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Number bonds to 10Numbers: Doubling,</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Halving / Sharing </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Position and distance:</a:t>
            </a:r>
          </a:p>
          <a:p>
            <a:r>
              <a:rPr lang="en-GB" sz="1800" dirty="0">
                <a:effectLst/>
                <a:latin typeface="Comic Sans MS" panose="030F0702030302020204" pitchFamily="66" charset="0"/>
                <a:ea typeface="Comic Sans MS" panose="030F0702030302020204" pitchFamily="66" charset="0"/>
                <a:cs typeface="Comic Sans MS" panose="030F0702030302020204" pitchFamily="66" charset="0"/>
              </a:rPr>
              <a:t>In front, top, bottom in up  ‘behind’ or ‘next to’</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Even and odd numbers</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Number formation</a:t>
            </a:r>
          </a:p>
          <a:p>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marL="0" indent="0" algn="ctr">
              <a:buNone/>
            </a:pP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Tree>
    <p:extLst>
      <p:ext uri="{BB962C8B-B14F-4D97-AF65-F5344CB8AC3E}">
        <p14:creationId xmlns:p14="http://schemas.microsoft.com/office/powerpoint/2010/main" val="352276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normAutofit/>
          </a:bodyPr>
          <a:lstStyle/>
          <a:p>
            <a:r>
              <a:rPr lang="en-GB" sz="2800" b="1" dirty="0"/>
              <a:t>Literacy/Phonics</a:t>
            </a:r>
            <a:br>
              <a:rPr lang="en-GB" sz="2800" b="1" dirty="0"/>
            </a:br>
            <a:r>
              <a:rPr lang="en-GB" sz="2800" b="1" dirty="0"/>
              <a:t>Communication and Language  </a:t>
            </a:r>
          </a:p>
        </p:txBody>
      </p:sp>
      <p:sp>
        <p:nvSpPr>
          <p:cNvPr id="3" name="Content Placeholder 2"/>
          <p:cNvSpPr>
            <a:spLocks noGrp="1"/>
          </p:cNvSpPr>
          <p:nvPr>
            <p:ph idx="1"/>
          </p:nvPr>
        </p:nvSpPr>
        <p:spPr>
          <a:xfrm>
            <a:off x="3869268" y="876300"/>
            <a:ext cx="7315200" cy="5108448"/>
          </a:xfrm>
        </p:spPr>
        <p:txBody>
          <a:bodyPr>
            <a:normAutofit/>
          </a:bodyPr>
          <a:lstStyle/>
          <a:p>
            <a:pPr marL="0" indent="0"/>
            <a:r>
              <a:rPr lang="en-GB" b="1" dirty="0"/>
              <a:t>Fairy Tales - we will be focusing on different fiction text.</a:t>
            </a:r>
          </a:p>
          <a:p>
            <a:pPr marL="0" indent="0"/>
            <a:r>
              <a:rPr lang="en-GB" b="1" dirty="0"/>
              <a:t>Cursive writing and weekly hand writing practise </a:t>
            </a:r>
          </a:p>
          <a:p>
            <a:pPr marL="0" indent="0"/>
            <a:r>
              <a:rPr lang="en-GB" b="1" dirty="0"/>
              <a:t> Daily Reading </a:t>
            </a:r>
          </a:p>
          <a:p>
            <a:pPr marL="0" indent="0"/>
            <a:r>
              <a:rPr lang="en-GB" b="1" dirty="0"/>
              <a:t>  Phase 2/3 phonics revision </a:t>
            </a:r>
          </a:p>
          <a:p>
            <a:pPr marL="0" indent="0"/>
            <a:r>
              <a:rPr lang="en-GB" b="1" dirty="0"/>
              <a:t> Phase 2/3 diagraphs and trigraph  </a:t>
            </a:r>
          </a:p>
          <a:p>
            <a:pPr marL="0" indent="0"/>
            <a:endParaRPr lang="en-GB" b="1" dirty="0"/>
          </a:p>
          <a:p>
            <a:pPr marL="0" indent="0">
              <a:buNone/>
            </a:pPr>
            <a:r>
              <a:rPr lang="en-GB" b="1" dirty="0"/>
              <a:t>Communication and Language</a:t>
            </a:r>
          </a:p>
          <a:p>
            <a:pPr marL="0" indent="0"/>
            <a:r>
              <a:rPr lang="en-GB" b="1" dirty="0"/>
              <a:t>  Listening </a:t>
            </a:r>
          </a:p>
          <a:p>
            <a:pPr marL="0" indent="0"/>
            <a:r>
              <a:rPr lang="en-GB" b="1" dirty="0"/>
              <a:t>  Understanding and responding appropriately  </a:t>
            </a:r>
          </a:p>
          <a:p>
            <a:pPr marL="0" indent="0"/>
            <a:r>
              <a:rPr lang="en-GB" b="1" dirty="0"/>
              <a:t>  Speaking skills (having conversations in full sentences)</a:t>
            </a:r>
          </a:p>
          <a:p>
            <a:pPr marL="0" indent="0"/>
            <a:r>
              <a:rPr lang="en-GB" b="1" dirty="0"/>
              <a:t>  Turn taking    </a:t>
            </a:r>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49508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552174"/>
            <a:ext cx="2947482" cy="2540737"/>
          </a:xfrm>
        </p:spPr>
        <p:txBody>
          <a:bodyPr/>
          <a:lstStyle/>
          <a:p>
            <a:r>
              <a:rPr lang="en-US"/>
              <a:t>Phonics</a:t>
            </a:r>
            <a:endParaRPr lang="en-GB" b="1"/>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42323" y="-17834"/>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444861" y="873252"/>
            <a:ext cx="563201" cy="617957"/>
          </a:xfrm>
          <a:prstGeom prst="rect">
            <a:avLst/>
          </a:prstGeom>
        </p:spPr>
      </p:pic>
      <p:graphicFrame>
        <p:nvGraphicFramePr>
          <p:cNvPr id="1029" name="Content Placeholder 2">
            <a:extLst>
              <a:ext uri="{FF2B5EF4-FFF2-40B4-BE49-F238E27FC236}">
                <a16:creationId xmlns:a16="http://schemas.microsoft.com/office/drawing/2014/main" id="{29D7426C-4966-446D-B1B9-D7504C6B2AFB}"/>
              </a:ext>
            </a:extLst>
          </p:cNvPr>
          <p:cNvGraphicFramePr>
            <a:graphicFrameLocks noGrp="1"/>
          </p:cNvGraphicFramePr>
          <p:nvPr>
            <p:ph idx="1"/>
            <p:extLst>
              <p:ext uri="{D42A27DB-BD31-4B8C-83A1-F6EECF244321}">
                <p14:modId xmlns:p14="http://schemas.microsoft.com/office/powerpoint/2010/main" val="2578862139"/>
              </p:ext>
            </p:extLst>
          </p:nvPr>
        </p:nvGraphicFramePr>
        <p:xfrm>
          <a:off x="3925501" y="1182230"/>
          <a:ext cx="7315200" cy="4836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83E48810-5967-4166-9F60-0CEA3C837C1C}"/>
              </a:ext>
            </a:extLst>
          </p:cNvPr>
          <p:cNvPicPr>
            <a:picLocks noChangeAspect="1"/>
          </p:cNvPicPr>
          <p:nvPr/>
        </p:nvPicPr>
        <p:blipFill>
          <a:blip r:embed="rId10"/>
          <a:stretch>
            <a:fillRect/>
          </a:stretch>
        </p:blipFill>
        <p:spPr>
          <a:xfrm>
            <a:off x="58493" y="1977418"/>
            <a:ext cx="1848948" cy="2393728"/>
          </a:xfrm>
          <a:prstGeom prst="rect">
            <a:avLst/>
          </a:prstGeom>
        </p:spPr>
      </p:pic>
      <p:pic>
        <p:nvPicPr>
          <p:cNvPr id="11" name="Picture 10">
            <a:extLst>
              <a:ext uri="{FF2B5EF4-FFF2-40B4-BE49-F238E27FC236}">
                <a16:creationId xmlns:a16="http://schemas.microsoft.com/office/drawing/2014/main" id="{B25573EB-5BBC-4FC2-A95B-790EBD20C1BE}"/>
              </a:ext>
            </a:extLst>
          </p:cNvPr>
          <p:cNvPicPr>
            <a:picLocks noChangeAspect="1"/>
          </p:cNvPicPr>
          <p:nvPr/>
        </p:nvPicPr>
        <p:blipFill>
          <a:blip r:embed="rId11"/>
          <a:stretch>
            <a:fillRect/>
          </a:stretch>
        </p:blipFill>
        <p:spPr>
          <a:xfrm>
            <a:off x="1457105" y="4371146"/>
            <a:ext cx="2350872" cy="2321951"/>
          </a:xfrm>
          <a:prstGeom prst="rect">
            <a:avLst/>
          </a:prstGeom>
        </p:spPr>
      </p:pic>
    </p:spTree>
    <p:extLst>
      <p:ext uri="{BB962C8B-B14F-4D97-AF65-F5344CB8AC3E}">
        <p14:creationId xmlns:p14="http://schemas.microsoft.com/office/powerpoint/2010/main" val="356693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8B31-55DB-E648-A6C7-C45902C6EF89}"/>
              </a:ext>
            </a:extLst>
          </p:cNvPr>
          <p:cNvSpPr>
            <a:spLocks noGrp="1"/>
          </p:cNvSpPr>
          <p:nvPr>
            <p:ph type="title"/>
          </p:nvPr>
        </p:nvSpPr>
        <p:spPr/>
        <p:txBody>
          <a:bodyPr/>
          <a:lstStyle/>
          <a:p>
            <a:r>
              <a:rPr lang="en-US"/>
              <a:t>Reading</a:t>
            </a:r>
          </a:p>
        </p:txBody>
      </p:sp>
      <p:graphicFrame>
        <p:nvGraphicFramePr>
          <p:cNvPr id="9" name="Content Placeholder 2">
            <a:extLst>
              <a:ext uri="{FF2B5EF4-FFF2-40B4-BE49-F238E27FC236}">
                <a16:creationId xmlns:a16="http://schemas.microsoft.com/office/drawing/2014/main" id="{6E77C21F-4A0C-4371-A389-DAC09E5A15B6}"/>
              </a:ext>
            </a:extLst>
          </p:cNvPr>
          <p:cNvGraphicFramePr>
            <a:graphicFrameLocks noGrp="1"/>
          </p:cNvGraphicFramePr>
          <p:nvPr>
            <p:ph idx="1"/>
            <p:extLst>
              <p:ext uri="{D42A27DB-BD31-4B8C-83A1-F6EECF244321}">
                <p14:modId xmlns:p14="http://schemas.microsoft.com/office/powerpoint/2010/main" val="2239281390"/>
              </p:ext>
            </p:extLst>
          </p:nvPr>
        </p:nvGraphicFramePr>
        <p:xfrm>
          <a:off x="3886993" y="356500"/>
          <a:ext cx="7492144" cy="585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C675612-6293-FE74-B744-6A5B9228D4AE}"/>
              </a:ext>
            </a:extLst>
          </p:cNvPr>
          <p:cNvPicPr>
            <a:picLocks noChangeAspect="1"/>
          </p:cNvPicPr>
          <p:nvPr/>
        </p:nvPicPr>
        <p:blipFill rotWithShape="1">
          <a:blip r:embed="rId8">
            <a:extLst>
              <a:ext uri="{28A0092B-C50C-407E-A947-70E740481C1C}">
                <a14:useLocalDpi xmlns:a14="http://schemas.microsoft.com/office/drawing/2010/main" val="0"/>
              </a:ext>
            </a:extLst>
          </a:blip>
          <a:srcRect l="33155" t="31442" r="33154" b="16196"/>
          <a:stretch/>
        </p:blipFill>
        <p:spPr>
          <a:xfrm>
            <a:off x="887942" y="1123837"/>
            <a:ext cx="563201" cy="617957"/>
          </a:xfrm>
          <a:prstGeom prst="rect">
            <a:avLst/>
          </a:prstGeom>
        </p:spPr>
      </p:pic>
      <p:pic>
        <p:nvPicPr>
          <p:cNvPr id="4" name="Picture 2" descr="Final Letterhead 1">
            <a:extLst>
              <a:ext uri="{FF2B5EF4-FFF2-40B4-BE49-F238E27FC236}">
                <a16:creationId xmlns:a16="http://schemas.microsoft.com/office/drawing/2014/main" id="{2CDD305C-E40A-E4E5-9858-D36D8292F7B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536" b="43048"/>
          <a:stretch/>
        </p:blipFill>
        <p:spPr bwMode="auto">
          <a:xfrm>
            <a:off x="0" y="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18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pPr algn="ctr"/>
            <a:r>
              <a:rPr lang="en-GB" dirty="0"/>
              <a:t>Other areas of Learning</a:t>
            </a:r>
            <a:endParaRPr lang="en-GB" b="1" dirty="0"/>
          </a:p>
        </p:txBody>
      </p:sp>
      <p:sp>
        <p:nvSpPr>
          <p:cNvPr id="3" name="Content Placeholder 2"/>
          <p:cNvSpPr>
            <a:spLocks noGrp="1"/>
          </p:cNvSpPr>
          <p:nvPr>
            <p:ph idx="1"/>
          </p:nvPr>
        </p:nvSpPr>
        <p:spPr/>
        <p:txBody>
          <a:bodyPr>
            <a:normAutofit/>
          </a:bodyPr>
          <a:lstStyle/>
          <a:p>
            <a:pPr marL="0" indent="0">
              <a:buNone/>
            </a:pPr>
            <a:r>
              <a:rPr lang="en-GB" b="1" dirty="0"/>
              <a:t>Understanding of the World (Science, History, Geography, Computing and Religious Studies) </a:t>
            </a:r>
          </a:p>
          <a:p>
            <a:pPr marL="0" indent="0">
              <a:buNone/>
            </a:pPr>
            <a:endParaRPr lang="en-GB" b="1" dirty="0"/>
          </a:p>
          <a:p>
            <a:pPr marL="0" indent="0">
              <a:buNone/>
            </a:pPr>
            <a:r>
              <a:rPr lang="en-GB" b="1" dirty="0"/>
              <a:t>Expressive Art and Design </a:t>
            </a:r>
          </a:p>
          <a:p>
            <a:pPr marL="0" indent="0">
              <a:buNone/>
            </a:pPr>
            <a:endParaRPr lang="en-GB" b="1" dirty="0"/>
          </a:p>
          <a:p>
            <a:pPr marL="0" indent="0">
              <a:buNone/>
            </a:pPr>
            <a:r>
              <a:rPr lang="en-GB" b="1" dirty="0"/>
              <a:t>Personal, Social, Emotional Development </a:t>
            </a:r>
          </a:p>
          <a:p>
            <a:pPr marL="0" indent="0">
              <a:buNone/>
            </a:pPr>
            <a:endParaRPr lang="en-GB" b="1" dirty="0"/>
          </a:p>
          <a:p>
            <a:pPr marL="0" indent="0">
              <a:buNone/>
            </a:pPr>
            <a:r>
              <a:rPr lang="en-GB" b="1" dirty="0"/>
              <a:t>Physical Development – Fine Motor, Gross Motor </a:t>
            </a:r>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spTree>
    <p:extLst>
      <p:ext uri="{BB962C8B-B14F-4D97-AF65-F5344CB8AC3E}">
        <p14:creationId xmlns:p14="http://schemas.microsoft.com/office/powerpoint/2010/main" val="338905168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9" ma:contentTypeDescription="Create a new document." ma:contentTypeScope="" ma:versionID="55122af58a00328cc708bf35059292fe">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96767b8764f602c4f62be1f198aab50b"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7780B-72A8-49BC-9E94-9EB3761D4101}">
  <ds:schemaRefs>
    <ds:schemaRef ds:uri="http://schemas.microsoft.com/office/2006/metadata/properties"/>
    <ds:schemaRef ds:uri="16651c52-4f11-4f9b-9041-51df56c73f9c"/>
    <ds:schemaRef ds:uri="http://purl.org/dc/terms/"/>
    <ds:schemaRef ds:uri="b40d121a-adb5-4ec6-b8f2-521efbd64b66"/>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1071B4CB-D911-405F-83F8-EB070360EE3F}">
  <ds:schemaRefs>
    <ds:schemaRef ds:uri="http://schemas.microsoft.com/sharepoint/v3/contenttype/forms"/>
  </ds:schemaRefs>
</ds:datastoreItem>
</file>

<file path=customXml/itemProps3.xml><?xml version="1.0" encoding="utf-8"?>
<ds:datastoreItem xmlns:ds="http://schemas.openxmlformats.org/officeDocument/2006/customXml" ds:itemID="{F5EFC994-C3ED-4D09-A269-C07B05D5C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9493</TotalTime>
  <Words>527</Words>
  <Application>Microsoft Office PowerPoint</Application>
  <PresentationFormat>Widescreen</PresentationFormat>
  <Paragraphs>83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Comic Sans MS</vt:lpstr>
      <vt:lpstr>Corbel</vt:lpstr>
      <vt:lpstr>Wingdings 2</vt:lpstr>
      <vt:lpstr>Frame</vt:lpstr>
      <vt:lpstr>Parent  Curriculum  Meeting  Reception  April 2024</vt:lpstr>
      <vt:lpstr>School Vision and Motto</vt:lpstr>
      <vt:lpstr>Information Outline</vt:lpstr>
      <vt:lpstr>Summer Curriculum Topics</vt:lpstr>
      <vt:lpstr>Maths</vt:lpstr>
      <vt:lpstr>Literacy/Phonics Communication and Language  </vt:lpstr>
      <vt:lpstr>Phonics</vt:lpstr>
      <vt:lpstr>Reading</vt:lpstr>
      <vt:lpstr>Other areas of Learning</vt:lpstr>
      <vt:lpstr>Communication with Parents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NRohim</cp:lastModifiedBy>
  <cp:revision>70</cp:revision>
  <dcterms:created xsi:type="dcterms:W3CDTF">2018-08-31T18:43:56Z</dcterms:created>
  <dcterms:modified xsi:type="dcterms:W3CDTF">2024-04-29T14:58:50Z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