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notesMasterIdLst>
    <p:notesMasterId r:id="rId13"/>
  </p:notesMasterIdLst>
  <p:sldIdLst>
    <p:sldId id="256" r:id="rId5"/>
    <p:sldId id="290" r:id="rId6"/>
    <p:sldId id="271" r:id="rId7"/>
    <p:sldId id="282" r:id="rId8"/>
    <p:sldId id="317" r:id="rId9"/>
    <p:sldId id="318" r:id="rId10"/>
    <p:sldId id="320" r:id="rId11"/>
    <p:sldId id="32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E7432-5311-8A2A-FA7B-FF87C6DD0ABC}" v="3" dt="2023-05-11T14:52:38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5441" autoAdjust="0"/>
  </p:normalViewPr>
  <p:slideViewPr>
    <p:cSldViewPr snapToGrid="0">
      <p:cViewPr varScale="1">
        <p:scale>
          <a:sx n="86" d="100"/>
          <a:sy n="86" d="100"/>
        </p:scale>
        <p:origin x="78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1D3B0-241D-4E5F-BD18-FF34E1FA0A34}" type="datetimeFigureOut">
              <a:rPr lang="en-GB" smtClean="0"/>
              <a:pPr/>
              <a:t>23/04/2024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43821-5DB9-4AF2-86C6-D22CCEE25B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7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Office.Admin</a:t>
            </a:r>
            <a:r>
              <a:rPr lang="en-GB" dirty="0"/>
              <a:t>: sending out letters, building and analysing</a:t>
            </a:r>
            <a:r>
              <a:rPr lang="en-GB" baseline="0" dirty="0"/>
              <a:t> surveys, answering queries, advising </a:t>
            </a:r>
            <a:r>
              <a:rPr lang="en-GB" baseline="0" dirty="0" err="1"/>
              <a:t>ov</a:t>
            </a:r>
            <a:r>
              <a:rPr lang="en-GB" baseline="0" dirty="0"/>
              <a:t> </a:t>
            </a:r>
            <a:r>
              <a:rPr lang="en-GB" baseline="0" dirty="0" err="1"/>
              <a:t>everchanging</a:t>
            </a:r>
            <a:r>
              <a:rPr lang="en-GB" baseline="0" dirty="0"/>
              <a:t> guidance and answering emails and phone calls</a:t>
            </a:r>
          </a:p>
          <a:p>
            <a:r>
              <a:rPr lang="en-GB" baseline="0" dirty="0"/>
              <a:t>Premises staff: working tirelessly mornings, afternoons, evenings to create safe bubbles, signage, cleaning</a:t>
            </a:r>
          </a:p>
          <a:p>
            <a:r>
              <a:rPr lang="en-GB" baseline="0" dirty="0"/>
              <a:t>LTAs working via zoom with their children, taking resources home to prepare, joining in on zooms</a:t>
            </a:r>
          </a:p>
          <a:p>
            <a:r>
              <a:rPr lang="en-GB" baseline="0" dirty="0"/>
              <a:t>Catering staff: on furlough, Bal agreeing to come in</a:t>
            </a:r>
          </a:p>
          <a:p>
            <a:r>
              <a:rPr lang="en-GB" dirty="0"/>
              <a:t>Fellow SLT: managing remote</a:t>
            </a:r>
            <a:r>
              <a:rPr lang="en-GB" baseline="0" dirty="0"/>
              <a:t> learning, staff welfare, keeping up with guidance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02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973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2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4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43821-5DB9-4AF2-86C6-D22CCEE25B1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5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1" descr="New LB Redbrid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29" y="5498696"/>
            <a:ext cx="12652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9177240" y="5267325"/>
            <a:ext cx="2958560" cy="806733"/>
            <a:chOff x="4251682" y="390740"/>
            <a:chExt cx="5864776" cy="14661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264" y="390740"/>
              <a:ext cx="1466194" cy="14661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682" y="390740"/>
              <a:ext cx="1466194" cy="14661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876" y="390740"/>
              <a:ext cx="1466194" cy="14661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362" y="390740"/>
              <a:ext cx="1485902" cy="1466194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13" name="Title 12"/>
          <p:cNvSpPr>
            <a:spLocks noGrp="1"/>
          </p:cNvSpPr>
          <p:nvPr>
            <p:ph type="ctrTitle"/>
          </p:nvPr>
        </p:nvSpPr>
        <p:spPr/>
        <p:txBody>
          <a:bodyPr anchor="t" anchorCtr="1">
            <a:normAutofit fontScale="90000"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Parent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Curriculum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Meeting</a:t>
            </a:r>
            <a:br>
              <a:rPr lang="en-GB" b="1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Nursery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May 2024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04865" y="1768115"/>
            <a:ext cx="7315200" cy="17216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 spc="-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9340653" y="5182285"/>
            <a:ext cx="27951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GB" sz="2500" dirty="0"/>
            </a:br>
            <a:endParaRPr lang="en-GB" sz="25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239" y="703357"/>
            <a:ext cx="3014761" cy="2786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7240" y="3489727"/>
            <a:ext cx="2958560" cy="17775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17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812666"/>
          </a:xfrm>
        </p:spPr>
        <p:txBody>
          <a:bodyPr/>
          <a:lstStyle/>
          <a:p>
            <a:r>
              <a:rPr lang="en-GB" b="1" dirty="0"/>
              <a:t>School Vision and Motto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dirty="0"/>
              <a:t>At Barley Lane Primary School it is important that we all work together to ensure that everyone feels happy, safe and ready to learn. </a:t>
            </a:r>
          </a:p>
          <a:p>
            <a:pPr marL="0" indent="0" algn="ctr">
              <a:buNone/>
            </a:pPr>
            <a:endParaRPr lang="en-US" b="1" u="sng" dirty="0"/>
          </a:p>
          <a:p>
            <a:pPr marL="0" indent="0" algn="ctr">
              <a:buNone/>
            </a:pPr>
            <a:r>
              <a:rPr lang="en-US" b="1" u="sng" dirty="0"/>
              <a:t>Our School Motto</a:t>
            </a:r>
            <a:endParaRPr lang="en-GB" dirty="0"/>
          </a:p>
          <a:p>
            <a:pPr marL="0" indent="0" algn="ctr">
              <a:buNone/>
            </a:pPr>
            <a:r>
              <a:rPr lang="en-US" sz="4000" dirty="0"/>
              <a:t>B</a:t>
            </a:r>
            <a:r>
              <a:rPr lang="en-US" dirty="0"/>
              <a:t>elieve in yourself, </a:t>
            </a:r>
            <a:r>
              <a:rPr lang="en-US" sz="4000" dirty="0"/>
              <a:t>L</a:t>
            </a:r>
            <a:r>
              <a:rPr lang="en-US" dirty="0"/>
              <a:t>earn together,</a:t>
            </a:r>
            <a:r>
              <a:rPr lang="en-US" sz="4000" dirty="0"/>
              <a:t> P</a:t>
            </a:r>
            <a:r>
              <a:rPr lang="en-US" dirty="0"/>
              <a:t>ersevere</a:t>
            </a:r>
            <a:r>
              <a:rPr lang="en-US" sz="4000" dirty="0"/>
              <a:t> </a:t>
            </a:r>
            <a:r>
              <a:rPr lang="en-US" dirty="0"/>
              <a:t>and </a:t>
            </a:r>
            <a:r>
              <a:rPr lang="en-US" sz="4000" dirty="0"/>
              <a:t>S</a:t>
            </a:r>
            <a:r>
              <a:rPr lang="en-US" dirty="0"/>
              <a:t>ucceed</a:t>
            </a:r>
            <a:endParaRPr lang="en-GB" dirty="0"/>
          </a:p>
          <a:p>
            <a:pPr algn="ctr"/>
            <a:endParaRPr lang="en-US" dirty="0"/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3074" name="Picture 2" descr="long board 1000x8800mm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69" y="4737100"/>
            <a:ext cx="7283824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ocial Distancing Primary School Signs and Dividers - Sussex Sig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78" y="4936503"/>
            <a:ext cx="2693564" cy="10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8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008430"/>
          </a:xfrm>
        </p:spPr>
        <p:txBody>
          <a:bodyPr/>
          <a:lstStyle/>
          <a:p>
            <a:r>
              <a:rPr lang="en-GB" b="1" dirty="0"/>
              <a:t>Information</a:t>
            </a:r>
            <a:br>
              <a:rPr lang="en-GB" b="1" dirty="0"/>
            </a:br>
            <a:r>
              <a:rPr lang="en-GB" b="1" dirty="0"/>
              <a:t>Outline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0772775" y="246151"/>
            <a:ext cx="848951" cy="93148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Welcome</a:t>
            </a:r>
          </a:p>
          <a:p>
            <a:r>
              <a:rPr lang="en-GB" dirty="0"/>
              <a:t>2. Summer Curriculum Topics and Big Question</a:t>
            </a:r>
          </a:p>
          <a:p>
            <a:r>
              <a:rPr lang="en-GB" dirty="0"/>
              <a:t>3. Literacy/Phonics </a:t>
            </a:r>
          </a:p>
          <a:p>
            <a:r>
              <a:rPr lang="en-GB" dirty="0"/>
              <a:t>4. Maths</a:t>
            </a:r>
          </a:p>
          <a:p>
            <a:r>
              <a:rPr lang="en-GB" dirty="0"/>
              <a:t>5. Other areas of Learning </a:t>
            </a:r>
          </a:p>
          <a:p>
            <a:r>
              <a:rPr lang="en-GB" dirty="0"/>
              <a:t>6. Questions</a:t>
            </a:r>
          </a:p>
          <a:p>
            <a:pPr algn="ctr"/>
            <a:endParaRPr lang="en-GB" dirty="0"/>
          </a:p>
        </p:txBody>
      </p:sp>
      <p:pic>
        <p:nvPicPr>
          <p:cNvPr id="9" name="Picture 2" descr="Poets board 765x1200mm copy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4051160"/>
            <a:ext cx="2880806" cy="183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2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3482534"/>
          </a:xfrm>
        </p:spPr>
        <p:txBody>
          <a:bodyPr/>
          <a:lstStyle/>
          <a:p>
            <a:r>
              <a:rPr lang="en-GB" b="1" dirty="0"/>
              <a:t>Summer Curriculum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739433"/>
            <a:ext cx="7412568" cy="1711667"/>
          </a:xfrm>
          <a:ln>
            <a:noFill/>
          </a:ln>
        </p:spPr>
        <p:txBody>
          <a:bodyPr anchor="t" anchorCtr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b="1" dirty="0"/>
              <a:t>Summer Topic: </a:t>
            </a:r>
          </a:p>
          <a:p>
            <a:pPr marL="0" indent="0" algn="ctr">
              <a:buNone/>
            </a:pPr>
            <a:r>
              <a:rPr lang="en-GB" b="1" dirty="0"/>
              <a:t>Creatures of the Land, Sea and Sky</a:t>
            </a:r>
          </a:p>
          <a:p>
            <a:pPr marL="0" indent="0" algn="ctr">
              <a:buNone/>
            </a:pPr>
            <a:r>
              <a:rPr lang="en-GB" b="1" dirty="0"/>
              <a:t> </a:t>
            </a:r>
          </a:p>
          <a:p>
            <a:pPr marL="0" indent="0" algn="ctr">
              <a:buNone/>
            </a:pPr>
            <a:r>
              <a:rPr lang="en-GB" b="1" dirty="0"/>
              <a:t>Big Question:</a:t>
            </a:r>
          </a:p>
          <a:p>
            <a:pPr marL="0" indent="0" algn="ctr">
              <a:buNone/>
            </a:pPr>
            <a:r>
              <a:rPr lang="en-GB" b="1" dirty="0"/>
              <a:t> Where in the world are all the creatures?</a:t>
            </a:r>
          </a:p>
          <a:p>
            <a:pPr marL="0" indent="0" algn="ctr">
              <a:buNone/>
            </a:pPr>
            <a:endParaRPr lang="en-GB" b="1" dirty="0"/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8" name="Picture 2" descr="Social distancing means standing 6 feet apart. Here's what that actually  looks l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7" y="4350447"/>
            <a:ext cx="2280625" cy="1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y does Nemo the clownfish have three white stripes? The riddle solved at  last">
            <a:extLst>
              <a:ext uri="{FF2B5EF4-FFF2-40B4-BE49-F238E27FC236}">
                <a16:creationId xmlns:a16="http://schemas.microsoft.com/office/drawing/2014/main" id="{D4D1044B-7E53-4C68-A77A-54A31BE0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55" y="2502220"/>
            <a:ext cx="3461627" cy="22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AZA calls on PM to replace inaccessible Zoo Animals Fund | blooloop">
            <a:extLst>
              <a:ext uri="{FF2B5EF4-FFF2-40B4-BE49-F238E27FC236}">
                <a16:creationId xmlns:a16="http://schemas.microsoft.com/office/drawing/2014/main" id="{D1F3AD86-D141-4E2E-AD01-B2BFA7933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92" y="3917976"/>
            <a:ext cx="3856511" cy="25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1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067163"/>
          </a:xfrm>
        </p:spPr>
        <p:txBody>
          <a:bodyPr>
            <a:normAutofit/>
          </a:bodyPr>
          <a:lstStyle/>
          <a:p>
            <a:r>
              <a:rPr lang="en-GB" sz="2800" b="1" dirty="0"/>
              <a:t>Literacy/Phonics</a:t>
            </a:r>
            <a:br>
              <a:rPr lang="en-GB" sz="2800" b="1" dirty="0"/>
            </a:br>
            <a:r>
              <a:rPr lang="en-GB" sz="2800" b="1" dirty="0"/>
              <a:t>Communication and Language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76300"/>
            <a:ext cx="7315200" cy="5108448"/>
          </a:xfrm>
        </p:spPr>
        <p:txBody>
          <a:bodyPr>
            <a:normAutofit/>
          </a:bodyPr>
          <a:lstStyle/>
          <a:p>
            <a:pPr marL="0" indent="0"/>
            <a:r>
              <a:rPr lang="en-GB" b="1" dirty="0"/>
              <a:t> A variety of creatures– we will be focusing facts about creatures</a:t>
            </a:r>
          </a:p>
          <a:p>
            <a:pPr marL="0" indent="0"/>
            <a:r>
              <a:rPr lang="en-GB" b="1" dirty="0"/>
              <a:t>Cursive name writing</a:t>
            </a:r>
          </a:p>
          <a:p>
            <a:pPr marL="0" indent="0"/>
            <a:r>
              <a:rPr lang="en-GB" b="1" dirty="0"/>
              <a:t>Reading stage 0 books that focus on picture cues.</a:t>
            </a:r>
          </a:p>
          <a:p>
            <a:pPr marL="0" indent="0"/>
            <a:r>
              <a:rPr lang="en-GB" b="1" dirty="0"/>
              <a:t> Phase 1 and initial sounds and segmenting and blending familiar words</a:t>
            </a:r>
          </a:p>
          <a:p>
            <a:pPr marL="0" indent="0"/>
            <a:r>
              <a:rPr lang="en-GB" b="1" dirty="0"/>
              <a:t>Sounds in the environment  </a:t>
            </a:r>
          </a:p>
          <a:p>
            <a:pPr marL="0" indent="0"/>
            <a:endParaRPr lang="en-GB" b="1" dirty="0"/>
          </a:p>
          <a:p>
            <a:pPr marL="0" indent="0">
              <a:buNone/>
            </a:pPr>
            <a:r>
              <a:rPr lang="en-GB" b="1" dirty="0"/>
              <a:t>  Communication and Language</a:t>
            </a:r>
          </a:p>
          <a:p>
            <a:pPr marL="0" indent="0"/>
            <a:r>
              <a:rPr lang="en-GB" b="1" dirty="0"/>
              <a:t>  Listening </a:t>
            </a:r>
          </a:p>
          <a:p>
            <a:pPr marL="0" indent="0"/>
            <a:r>
              <a:rPr lang="en-GB" b="1" dirty="0"/>
              <a:t>  Understanding and responding appropriately  </a:t>
            </a:r>
          </a:p>
          <a:p>
            <a:pPr marL="0" indent="0"/>
            <a:r>
              <a:rPr lang="en-GB" b="1" dirty="0"/>
              <a:t>  Speaking skills (having conversations in full sentences)</a:t>
            </a:r>
          </a:p>
          <a:p>
            <a:pPr marL="0" indent="0"/>
            <a:r>
              <a:rPr lang="en-GB" b="1" dirty="0"/>
              <a:t>  Turn taking    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4013200"/>
            <a:ext cx="3153301" cy="1971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50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619488"/>
          </a:xfrm>
        </p:spPr>
        <p:txBody>
          <a:bodyPr/>
          <a:lstStyle/>
          <a:p>
            <a:r>
              <a:rPr lang="en-GB" b="1" dirty="0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GB" b="1" dirty="0"/>
              <a:t>  Recognising numbers and shapes in the environment </a:t>
            </a:r>
          </a:p>
          <a:p>
            <a:pPr marL="0" indent="0"/>
            <a:r>
              <a:rPr lang="en-GB" b="1" dirty="0"/>
              <a:t>  Daily counting to 10 and beyond   </a:t>
            </a:r>
          </a:p>
          <a:p>
            <a:pPr marL="0" indent="0"/>
            <a:r>
              <a:rPr lang="en-GB" b="1" dirty="0"/>
              <a:t>  Singing songs</a:t>
            </a:r>
          </a:p>
          <a:p>
            <a:pPr marL="0" indent="0"/>
            <a:r>
              <a:rPr lang="en-GB" b="1" dirty="0"/>
              <a:t>  Writing numbers (forming correctly)  </a:t>
            </a:r>
          </a:p>
          <a:p>
            <a:pPr marL="0" indent="0"/>
            <a:r>
              <a:rPr lang="en-GB" b="1" dirty="0"/>
              <a:t>  Recognising numerals and corresponding quantities</a:t>
            </a:r>
          </a:p>
          <a:p>
            <a:pPr marL="0" indent="0"/>
            <a:r>
              <a:rPr lang="en-GB" b="1" dirty="0"/>
              <a:t>  Identifying 2D and 3D shapes by their properties</a:t>
            </a:r>
          </a:p>
          <a:p>
            <a:pPr marL="0" indent="0"/>
            <a:r>
              <a:rPr lang="en-GB" b="1" dirty="0"/>
              <a:t>  Number bonds to 5</a:t>
            </a:r>
          </a:p>
          <a:p>
            <a:pPr marL="0" indent="0"/>
            <a:r>
              <a:rPr lang="en-GB" b="1" dirty="0"/>
              <a:t>  Measuring </a:t>
            </a:r>
          </a:p>
          <a:p>
            <a:pPr marL="0" indent="0"/>
            <a:r>
              <a:rPr lang="en-GB" b="1" dirty="0"/>
              <a:t>  Identify and create repeated patterns </a:t>
            </a:r>
          </a:p>
          <a:p>
            <a:pPr marL="0" indent="0"/>
            <a:r>
              <a:rPr lang="en-GB" b="1" dirty="0"/>
              <a:t>  Identify one more and one less of a number </a:t>
            </a:r>
          </a:p>
          <a:p>
            <a:pPr marL="0" indent="0"/>
            <a:r>
              <a:rPr lang="en-GB" b="1" dirty="0"/>
              <a:t>  Introduce the language of addition and subtraction </a:t>
            </a:r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9504" t="3374" r="9142" b="11609"/>
          <a:stretch/>
        </p:blipFill>
        <p:spPr>
          <a:xfrm>
            <a:off x="180975" y="3743325"/>
            <a:ext cx="3165449" cy="2121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276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3086213"/>
          </a:xfrm>
        </p:spPr>
        <p:txBody>
          <a:bodyPr/>
          <a:lstStyle/>
          <a:p>
            <a:pPr algn="ctr"/>
            <a:r>
              <a:rPr lang="en-GB" dirty="0"/>
              <a:t>Other areas of Learning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Understanding of the World (Science, History, Geography, Religious Studies and Technology)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Expressive Art and Design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Personal, Social, Emotional Development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Physical Development – Fine Motor, Gross Motor 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991219"/>
            <a:ext cx="3119431" cy="1733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905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8"/>
            <a:ext cx="2947482" cy="2981438"/>
          </a:xfrm>
        </p:spPr>
        <p:txBody>
          <a:bodyPr>
            <a:normAutofit/>
          </a:bodyPr>
          <a:lstStyle/>
          <a:p>
            <a:r>
              <a:rPr lang="en-GB" sz="3200" b="1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890932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If you have any questions please email the Class Teachers. </a:t>
            </a:r>
          </a:p>
          <a:p>
            <a:pPr algn="ctr">
              <a:buNone/>
            </a:pPr>
            <a:r>
              <a:rPr lang="en-GB" dirty="0"/>
              <a:t> nursery1@barleylane.redbridge.sch.uk</a:t>
            </a:r>
          </a:p>
          <a:p>
            <a:pPr algn="ctr"/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2" descr="Final Letterhead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b="43048"/>
          <a:stretch/>
        </p:blipFill>
        <p:spPr bwMode="auto">
          <a:xfrm>
            <a:off x="0" y="6145000"/>
            <a:ext cx="4558937" cy="7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5" t="31442" r="33154" b="16196"/>
          <a:stretch/>
        </p:blipFill>
        <p:spPr>
          <a:xfrm>
            <a:off x="114300" y="121476"/>
            <a:ext cx="563201" cy="61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20143" b="13486"/>
          <a:stretch/>
        </p:blipFill>
        <p:spPr>
          <a:xfrm>
            <a:off x="180976" y="4019550"/>
            <a:ext cx="3143249" cy="19154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237555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_x0020_with xmlns="b40d121a-adb5-4ec6-b8f2-521efbd64b66">
      <UserInfo>
        <DisplayName/>
        <AccountId xsi:nil="true"/>
        <AccountType/>
      </UserInfo>
    </Shared_x0020_with>
    <lcf76f155ced4ddcb4097134ff3c332f xmlns="b40d121a-adb5-4ec6-b8f2-521efbd64b66">
      <Terms xmlns="http://schemas.microsoft.com/office/infopath/2007/PartnerControls"/>
    </lcf76f155ced4ddcb4097134ff3c332f>
    <TaxCatchAll xmlns="16651c52-4f11-4f9b-9041-51df56c73f9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15F272A04F3C4AAD824D549BE5B228" ma:contentTypeVersion="19" ma:contentTypeDescription="Create a new document." ma:contentTypeScope="" ma:versionID="55122af58a00328cc708bf35059292fe">
  <xsd:schema xmlns:xsd="http://www.w3.org/2001/XMLSchema" xmlns:xs="http://www.w3.org/2001/XMLSchema" xmlns:p="http://schemas.microsoft.com/office/2006/metadata/properties" xmlns:ns2="b40d121a-adb5-4ec6-b8f2-521efbd64b66" xmlns:ns3="16651c52-4f11-4f9b-9041-51df56c73f9c" targetNamespace="http://schemas.microsoft.com/office/2006/metadata/properties" ma:root="true" ma:fieldsID="96767b8764f602c4f62be1f198aab50b" ns2:_="" ns3:_="">
    <xsd:import namespace="b40d121a-adb5-4ec6-b8f2-521efbd64b66"/>
    <xsd:import namespace="16651c52-4f11-4f9b-9041-51df56c73f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Shared_x0020_with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d121a-adb5-4ec6-b8f2-521efbd64b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hared_x0020_with" ma:index="20" nillable="true" ma:displayName="Shared with" ma:list="UserInfo" ma:SearchPeopleOnly="false" ma:SharePointGroup="0" ma:internalName="Shared_x0020_with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ff5ef56-57b2-4114-a744-e35a9ea4e6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51c52-4f11-4f9b-9041-51df56c73f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14b4200-d525-44c9-9c52-dbd07f9d16b4}" ma:internalName="TaxCatchAll" ma:showField="CatchAllData" ma:web="16651c52-4f11-4f9b-9041-51df56c73f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7780B-72A8-49BC-9E94-9EB3761D4101}">
  <ds:schemaRefs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651c52-4f11-4f9b-9041-51df56c73f9c"/>
    <ds:schemaRef ds:uri="b40d121a-adb5-4ec6-b8f2-521efbd64b6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071B4CB-D911-405F-83F8-EB070360EE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A4802-E9E8-4ABA-A948-67028E12C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d121a-adb5-4ec6-b8f2-521efbd64b66"/>
    <ds:schemaRef ds:uri="16651c52-4f11-4f9b-9041-51df56c73f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9457</TotalTime>
  <Words>415</Words>
  <Application>Microsoft Office PowerPoint</Application>
  <PresentationFormat>Widescreen</PresentationFormat>
  <Paragraphs>70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Corbel</vt:lpstr>
      <vt:lpstr>Wingdings 2</vt:lpstr>
      <vt:lpstr>Frame</vt:lpstr>
      <vt:lpstr>Parent  Curriculum  Meeting  Nursery  May 2024</vt:lpstr>
      <vt:lpstr>School Vision and Motto</vt:lpstr>
      <vt:lpstr>Information Outline</vt:lpstr>
      <vt:lpstr>Summer Curriculum Topics</vt:lpstr>
      <vt:lpstr>Literacy/Phonics Communication and Language  </vt:lpstr>
      <vt:lpstr>Maths</vt:lpstr>
      <vt:lpstr>Other areas of Learning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back!</dc:title>
  <dc:creator>MR Henry</dc:creator>
  <cp:lastModifiedBy>S Warlow</cp:lastModifiedBy>
  <cp:revision>73</cp:revision>
  <dcterms:created xsi:type="dcterms:W3CDTF">2018-08-31T18:43:56Z</dcterms:created>
  <dcterms:modified xsi:type="dcterms:W3CDTF">2024-04-23T09:52:54Z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0x0101005A15F272A04F3C4AAD824D549BE5B228</vt:lpwstr>
  </property>
  <property fmtid="{D5CDD505-2E9C-101B-9397-08002B2CF9AE}" pid="3" name="MediaServiceImageTags">
    <vt:lpwstr/>
  </property>
</Properties>
</file>